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handoutMasterIdLst>
    <p:handoutMasterId r:id="rId12"/>
  </p:handoutMasterIdLst>
  <p:sldIdLst>
    <p:sldId id="265" r:id="rId2"/>
    <p:sldId id="256" r:id="rId3"/>
    <p:sldId id="259" r:id="rId4"/>
    <p:sldId id="263" r:id="rId5"/>
    <p:sldId id="266" r:id="rId6"/>
    <p:sldId id="264" r:id="rId7"/>
    <p:sldId id="267" r:id="rId8"/>
    <p:sldId id="268" r:id="rId9"/>
    <p:sldId id="269" r:id="rId10"/>
  </p:sldIdLst>
  <p:sldSz cx="12192000" cy="6858000"/>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B6E27D-111D-3CDB-60ED-D4D9C8A18615}" name="Jesse Hals" initials="JH" userId="S::hals@internal.synopsys.com::a6a28efa-dc69-41af-ae64-3f5c09db75a9" providerId="AD"/>
  <p188:author id="{0E7781FF-29C1-4563-9087-46A4251F507E}" name="Jeff Axup" initials="JA" userId="S::axup@synopsys.com::306dd03d-23fd-4576-bead-c5bbd284a5f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phia Goreczky" initials="SG" lastIdx="1" clrIdx="0">
    <p:extLst>
      <p:ext uri="{19B8F6BF-5375-455C-9EA6-DF929625EA0E}">
        <p15:presenceInfo xmlns:p15="http://schemas.microsoft.com/office/powerpoint/2012/main" userId="S::sophiag@synopsys.com::7136a585-737e-4454-b207-954336703f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F133DC-9A40-2F4D-A64D-9D3E40EB5D02}" v="9" dt="2021-03-30T15:40:04.5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12" autoAdjust="0"/>
    <p:restoredTop sz="94457" autoAdjust="0"/>
  </p:normalViewPr>
  <p:slideViewPr>
    <p:cSldViewPr snapToGrid="0">
      <p:cViewPr varScale="1">
        <p:scale>
          <a:sx n="142" d="100"/>
          <a:sy n="142" d="100"/>
        </p:scale>
        <p:origin x="928" y="17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2" d="100"/>
          <a:sy n="62" d="100"/>
        </p:scale>
        <p:origin x="286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Finnerty" userId="869f5b3d-05ca-4055-846d-34a065b3466b" providerId="ADAL" clId="{45F133DC-9A40-2F4D-A64D-9D3E40EB5D02}"/>
    <pc:docChg chg="undo custSel addSld modSld sldOrd">
      <pc:chgData name="David Finnerty" userId="869f5b3d-05ca-4055-846d-34a065b3466b" providerId="ADAL" clId="{45F133DC-9A40-2F4D-A64D-9D3E40EB5D02}" dt="2021-03-30T15:46:47.524" v="3181" actId="27636"/>
      <pc:docMkLst>
        <pc:docMk/>
      </pc:docMkLst>
      <pc:sldChg chg="addSp delSp modSp mod">
        <pc:chgData name="David Finnerty" userId="869f5b3d-05ca-4055-846d-34a065b3466b" providerId="ADAL" clId="{45F133DC-9A40-2F4D-A64D-9D3E40EB5D02}" dt="2021-03-30T14:45:28.734" v="1237" actId="113"/>
        <pc:sldMkLst>
          <pc:docMk/>
          <pc:sldMk cId="3893722208" sldId="264"/>
        </pc:sldMkLst>
        <pc:spChg chg="mod">
          <ac:chgData name="David Finnerty" userId="869f5b3d-05ca-4055-846d-34a065b3466b" providerId="ADAL" clId="{45F133DC-9A40-2F4D-A64D-9D3E40EB5D02}" dt="2021-03-30T14:45:28.734" v="1237" actId="113"/>
          <ac:spMkLst>
            <pc:docMk/>
            <pc:sldMk cId="3893722208" sldId="264"/>
            <ac:spMk id="8" creationId="{DC834AE1-A7BC-604F-9A6B-BF8BF7CE4F3C}"/>
          </ac:spMkLst>
        </pc:spChg>
        <pc:picChg chg="add del mod">
          <ac:chgData name="David Finnerty" userId="869f5b3d-05ca-4055-846d-34a065b3466b" providerId="ADAL" clId="{45F133DC-9A40-2F4D-A64D-9D3E40EB5D02}" dt="2021-03-30T14:32:23.631" v="1107" actId="478"/>
          <ac:picMkLst>
            <pc:docMk/>
            <pc:sldMk cId="3893722208" sldId="264"/>
            <ac:picMk id="3" creationId="{AE7240A9-CE1D-1449-A24F-9C68B796EC12}"/>
          </ac:picMkLst>
        </pc:picChg>
        <pc:picChg chg="add del mod">
          <ac:chgData name="David Finnerty" userId="869f5b3d-05ca-4055-846d-34a065b3466b" providerId="ADAL" clId="{45F133DC-9A40-2F4D-A64D-9D3E40EB5D02}" dt="2021-03-30T14:32:21.099" v="1106" actId="478"/>
          <ac:picMkLst>
            <pc:docMk/>
            <pc:sldMk cId="3893722208" sldId="264"/>
            <ac:picMk id="6" creationId="{0E9CE235-F52C-9542-BB8A-78AC9ECD39E1}"/>
          </ac:picMkLst>
        </pc:picChg>
        <pc:picChg chg="add mod">
          <ac:chgData name="David Finnerty" userId="869f5b3d-05ca-4055-846d-34a065b3466b" providerId="ADAL" clId="{45F133DC-9A40-2F4D-A64D-9D3E40EB5D02}" dt="2021-03-30T14:44:50.353" v="1236" actId="1076"/>
          <ac:picMkLst>
            <pc:docMk/>
            <pc:sldMk cId="3893722208" sldId="264"/>
            <ac:picMk id="10" creationId="{6B29FEC2-A1C4-3C44-9EF3-718038E4BD90}"/>
          </ac:picMkLst>
        </pc:picChg>
      </pc:sldChg>
      <pc:sldChg chg="add ord">
        <pc:chgData name="David Finnerty" userId="869f5b3d-05ca-4055-846d-34a065b3466b" providerId="ADAL" clId="{45F133DC-9A40-2F4D-A64D-9D3E40EB5D02}" dt="2021-03-30T14:32:36.459" v="1108" actId="20578"/>
        <pc:sldMkLst>
          <pc:docMk/>
          <pc:sldMk cId="815698419" sldId="266"/>
        </pc:sldMkLst>
      </pc:sldChg>
      <pc:sldChg chg="addSp delSp modSp add mod">
        <pc:chgData name="David Finnerty" userId="869f5b3d-05ca-4055-846d-34a065b3466b" providerId="ADAL" clId="{45F133DC-9A40-2F4D-A64D-9D3E40EB5D02}" dt="2021-03-30T15:22:54.598" v="2196" actId="1038"/>
        <pc:sldMkLst>
          <pc:docMk/>
          <pc:sldMk cId="3143508763" sldId="267"/>
        </pc:sldMkLst>
        <pc:spChg chg="add mod">
          <ac:chgData name="David Finnerty" userId="869f5b3d-05ca-4055-846d-34a065b3466b" providerId="ADAL" clId="{45F133DC-9A40-2F4D-A64D-9D3E40EB5D02}" dt="2021-03-30T15:22:54.598" v="2196" actId="1038"/>
          <ac:spMkLst>
            <pc:docMk/>
            <pc:sldMk cId="3143508763" sldId="267"/>
            <ac:spMk id="6" creationId="{82963221-F287-1D4D-9525-9AC2B9FD44A0}"/>
          </ac:spMkLst>
        </pc:spChg>
        <pc:spChg chg="mod">
          <ac:chgData name="David Finnerty" userId="869f5b3d-05ca-4055-846d-34a065b3466b" providerId="ADAL" clId="{45F133DC-9A40-2F4D-A64D-9D3E40EB5D02}" dt="2021-03-30T15:16:59.797" v="1857" actId="20577"/>
          <ac:spMkLst>
            <pc:docMk/>
            <pc:sldMk cId="3143508763" sldId="267"/>
            <ac:spMk id="8" creationId="{DC834AE1-A7BC-604F-9A6B-BF8BF7CE4F3C}"/>
          </ac:spMkLst>
        </pc:spChg>
        <pc:picChg chg="add mod">
          <ac:chgData name="David Finnerty" userId="869f5b3d-05ca-4055-846d-34a065b3466b" providerId="ADAL" clId="{45F133DC-9A40-2F4D-A64D-9D3E40EB5D02}" dt="2021-03-30T15:08:52.215" v="1812" actId="1076"/>
          <ac:picMkLst>
            <pc:docMk/>
            <pc:sldMk cId="3143508763" sldId="267"/>
            <ac:picMk id="3" creationId="{C0482A4F-3FB2-3548-8047-16E5B5C5772E}"/>
          </ac:picMkLst>
        </pc:picChg>
        <pc:picChg chg="add mod">
          <ac:chgData name="David Finnerty" userId="869f5b3d-05ca-4055-846d-34a065b3466b" providerId="ADAL" clId="{45F133DC-9A40-2F4D-A64D-9D3E40EB5D02}" dt="2021-03-30T15:08:49.423" v="1811" actId="1076"/>
          <ac:picMkLst>
            <pc:docMk/>
            <pc:sldMk cId="3143508763" sldId="267"/>
            <ac:picMk id="5" creationId="{C6662D58-8FDF-0A40-8CA9-A2842B3E4BF6}"/>
          </ac:picMkLst>
        </pc:picChg>
        <pc:picChg chg="del">
          <ac:chgData name="David Finnerty" userId="869f5b3d-05ca-4055-846d-34a065b3466b" providerId="ADAL" clId="{45F133DC-9A40-2F4D-A64D-9D3E40EB5D02}" dt="2021-03-30T15:01:36.562" v="1803" actId="478"/>
          <ac:picMkLst>
            <pc:docMk/>
            <pc:sldMk cId="3143508763" sldId="267"/>
            <ac:picMk id="10" creationId="{6B29FEC2-A1C4-3C44-9EF3-718038E4BD90}"/>
          </ac:picMkLst>
        </pc:picChg>
      </pc:sldChg>
      <pc:sldChg chg="addSp delSp modSp add mod">
        <pc:chgData name="David Finnerty" userId="869f5b3d-05ca-4055-846d-34a065b3466b" providerId="ADAL" clId="{45F133DC-9A40-2F4D-A64D-9D3E40EB5D02}" dt="2021-03-30T15:27:32.878" v="2426" actId="113"/>
        <pc:sldMkLst>
          <pc:docMk/>
          <pc:sldMk cId="347915709" sldId="268"/>
        </pc:sldMkLst>
        <pc:spChg chg="del">
          <ac:chgData name="David Finnerty" userId="869f5b3d-05ca-4055-846d-34a065b3466b" providerId="ADAL" clId="{45F133DC-9A40-2F4D-A64D-9D3E40EB5D02}" dt="2021-03-30T15:23:02.142" v="2198" actId="478"/>
          <ac:spMkLst>
            <pc:docMk/>
            <pc:sldMk cId="347915709" sldId="268"/>
            <ac:spMk id="6" creationId="{82963221-F287-1D4D-9525-9AC2B9FD44A0}"/>
          </ac:spMkLst>
        </pc:spChg>
        <pc:spChg chg="mod">
          <ac:chgData name="David Finnerty" userId="869f5b3d-05ca-4055-846d-34a065b3466b" providerId="ADAL" clId="{45F133DC-9A40-2F4D-A64D-9D3E40EB5D02}" dt="2021-03-30T15:27:32.878" v="2426" actId="113"/>
          <ac:spMkLst>
            <pc:docMk/>
            <pc:sldMk cId="347915709" sldId="268"/>
            <ac:spMk id="8" creationId="{DC834AE1-A7BC-604F-9A6B-BF8BF7CE4F3C}"/>
          </ac:spMkLst>
        </pc:spChg>
        <pc:picChg chg="del">
          <ac:chgData name="David Finnerty" userId="869f5b3d-05ca-4055-846d-34a065b3466b" providerId="ADAL" clId="{45F133DC-9A40-2F4D-A64D-9D3E40EB5D02}" dt="2021-03-30T15:23:04.360" v="2199" actId="478"/>
          <ac:picMkLst>
            <pc:docMk/>
            <pc:sldMk cId="347915709" sldId="268"/>
            <ac:picMk id="3" creationId="{C0482A4F-3FB2-3548-8047-16E5B5C5772E}"/>
          </ac:picMkLst>
        </pc:picChg>
        <pc:picChg chg="add mod">
          <ac:chgData name="David Finnerty" userId="869f5b3d-05ca-4055-846d-34a065b3466b" providerId="ADAL" clId="{45F133DC-9A40-2F4D-A64D-9D3E40EB5D02}" dt="2021-03-30T15:26:54.608" v="2375" actId="1076"/>
          <ac:picMkLst>
            <pc:docMk/>
            <pc:sldMk cId="347915709" sldId="268"/>
            <ac:picMk id="4" creationId="{93420EFB-B37B-AF43-B3DD-21C7176B480C}"/>
          </ac:picMkLst>
        </pc:picChg>
        <pc:picChg chg="del">
          <ac:chgData name="David Finnerty" userId="869f5b3d-05ca-4055-846d-34a065b3466b" providerId="ADAL" clId="{45F133DC-9A40-2F4D-A64D-9D3E40EB5D02}" dt="2021-03-30T15:22:59.719" v="2197" actId="478"/>
          <ac:picMkLst>
            <pc:docMk/>
            <pc:sldMk cId="347915709" sldId="268"/>
            <ac:picMk id="5" creationId="{C6662D58-8FDF-0A40-8CA9-A2842B3E4BF6}"/>
          </ac:picMkLst>
        </pc:picChg>
      </pc:sldChg>
      <pc:sldChg chg="addSp delSp modSp add mod">
        <pc:chgData name="David Finnerty" userId="869f5b3d-05ca-4055-846d-34a065b3466b" providerId="ADAL" clId="{45F133DC-9A40-2F4D-A64D-9D3E40EB5D02}" dt="2021-03-30T15:46:47.524" v="3181" actId="27636"/>
        <pc:sldMkLst>
          <pc:docMk/>
          <pc:sldMk cId="3401763873" sldId="269"/>
        </pc:sldMkLst>
        <pc:spChg chg="mod">
          <ac:chgData name="David Finnerty" userId="869f5b3d-05ca-4055-846d-34a065b3466b" providerId="ADAL" clId="{45F133DC-9A40-2F4D-A64D-9D3E40EB5D02}" dt="2021-03-30T15:46:47.524" v="3181" actId="27636"/>
          <ac:spMkLst>
            <pc:docMk/>
            <pc:sldMk cId="3401763873" sldId="269"/>
            <ac:spMk id="8" creationId="{DC834AE1-A7BC-604F-9A6B-BF8BF7CE4F3C}"/>
          </ac:spMkLst>
        </pc:spChg>
        <pc:picChg chg="add mod">
          <ac:chgData name="David Finnerty" userId="869f5b3d-05ca-4055-846d-34a065b3466b" providerId="ADAL" clId="{45F133DC-9A40-2F4D-A64D-9D3E40EB5D02}" dt="2021-03-30T15:38:18.840" v="2640" actId="1076"/>
          <ac:picMkLst>
            <pc:docMk/>
            <pc:sldMk cId="3401763873" sldId="269"/>
            <ac:picMk id="3" creationId="{BC1F8B1B-C026-C540-81A2-0E339DD5D5A1}"/>
          </ac:picMkLst>
        </pc:picChg>
        <pc:picChg chg="del">
          <ac:chgData name="David Finnerty" userId="869f5b3d-05ca-4055-846d-34a065b3466b" providerId="ADAL" clId="{45F133DC-9A40-2F4D-A64D-9D3E40EB5D02}" dt="2021-03-30T15:37:56.845" v="2636" actId="478"/>
          <ac:picMkLst>
            <pc:docMk/>
            <pc:sldMk cId="3401763873" sldId="269"/>
            <ac:picMk id="4" creationId="{93420EFB-B37B-AF43-B3DD-21C7176B480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A5FDE3-D59E-4553-A3E7-429F814908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CCD51E20-9AF4-41C2-8DF7-6B638E31FE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741401-9506-4C8C-A09F-E79DD2C2A950}" type="datetimeFigureOut">
              <a:rPr lang="en-US"/>
              <a:t>3/29/21</a:t>
            </a:fld>
            <a:endParaRPr/>
          </a:p>
        </p:txBody>
      </p:sp>
      <p:sp>
        <p:nvSpPr>
          <p:cNvPr id="4" name="Footer Placeholder 3">
            <a:extLst>
              <a:ext uri="{FF2B5EF4-FFF2-40B4-BE49-F238E27FC236}">
                <a16:creationId xmlns:a16="http://schemas.microsoft.com/office/drawing/2014/main" id="{1DBF69EC-8D08-44AF-8931-BA4D254288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a:extLst>
              <a:ext uri="{FF2B5EF4-FFF2-40B4-BE49-F238E27FC236}">
                <a16:creationId xmlns:a16="http://schemas.microsoft.com/office/drawing/2014/main" id="{B0DBEA65-1A04-42A4-BAB0-98A864B384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3B1195-025E-4594-9D1E-02208FCE3438}" type="slidenum">
              <a:rPr/>
              <a:t>‹#›</a:t>
            </a:fld>
            <a:endParaRPr/>
          </a:p>
        </p:txBody>
      </p:sp>
    </p:spTree>
    <p:extLst>
      <p:ext uri="{BB962C8B-B14F-4D97-AF65-F5344CB8AC3E}">
        <p14:creationId xmlns:p14="http://schemas.microsoft.com/office/powerpoint/2010/main" val="2489215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BD655D-ED71-45E2-A9DF-58846D034E5E}" type="datetimeFigureOut">
              <a:rPr lang="en-US"/>
              <a:t>3/29/21</a:t>
            </a:fld>
            <a:endParaRPr/>
          </a:p>
        </p:txBody>
      </p:sp>
      <p:sp>
        <p:nvSpPr>
          <p:cNvPr id="4" name="Slide Image Placeholder 3"/>
          <p:cNvSpPr>
            <a:spLocks noGrp="1" noRot="1" noChangeAspect="1"/>
          </p:cNvSpPr>
          <p:nvPr>
            <p:ph type="sldImg" idx="2"/>
          </p:nvPr>
        </p:nvSpPr>
        <p:spPr>
          <a:xfrm>
            <a:off x="685800" y="630237"/>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3887785"/>
            <a:ext cx="5486400" cy="4625977"/>
          </a:xfrm>
          <a:prstGeom prst="rect">
            <a:avLst/>
          </a:prstGeom>
        </p:spPr>
        <p:txBody>
          <a:bodyPr vert="horz" lIns="91440" tIns="45720" rIns="91440" bIns="45720" rtlCol="0"/>
          <a:lstStyle/>
          <a:p>
            <a:pPr lvl="0"/>
            <a:r>
              <a:t>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00CBB1-8444-4D6F-80F6-CA0AF4796BF4}" type="slidenum">
              <a:rPr/>
              <a:t>‹#›</a:t>
            </a:fld>
            <a:endParaRPr/>
          </a:p>
        </p:txBody>
      </p:sp>
    </p:spTree>
    <p:extLst>
      <p:ext uri="{BB962C8B-B14F-4D97-AF65-F5344CB8AC3E}">
        <p14:creationId xmlns:p14="http://schemas.microsoft.com/office/powerpoint/2010/main" val="3173802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9.xml"/><Relationship Id="rId7"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5.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Master" Target="../slideMasters/slideMaster1.xml"/><Relationship Id="rId5" Type="http://schemas.openxmlformats.org/officeDocument/2006/relationships/tags" Target="../tags/tag45.xml"/><Relationship Id="rId4" Type="http://schemas.openxmlformats.org/officeDocument/2006/relationships/tags" Target="../tags/tag4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slideMaster" Target="../slideMasters/slideMaster1.xml"/><Relationship Id="rId4" Type="http://schemas.openxmlformats.org/officeDocument/2006/relationships/tags" Target="../tags/tag21.xml"/></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3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Synopsys 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A5E3312-26B4-49FB-8C0C-BDE796FCA4A9}"/>
              </a:ext>
            </a:extLst>
          </p:cNvPr>
          <p:cNvPicPr>
            <a:picLocks noChangeAspect="1"/>
          </p:cNvPicPr>
          <p:nvPr>
            <p:custDataLst>
              <p:tags r:id="rId1"/>
            </p:custDataLst>
          </p:nvPr>
        </p:nvPicPr>
        <p:blipFill>
          <a:blip r:embed="rId8"/>
          <a:stretch>
            <a:fillRect/>
          </a:stretch>
        </p:blipFill>
        <p:spPr>
          <a:xfrm>
            <a:off x="0" y="3909847"/>
            <a:ext cx="12192000" cy="2948153"/>
          </a:xfrm>
          <a:prstGeom prst="rect">
            <a:avLst/>
          </a:prstGeom>
        </p:spPr>
      </p:pic>
      <p:sp>
        <p:nvSpPr>
          <p:cNvPr id="8" name="Text Placeholder 15"/>
          <p:cNvSpPr>
            <a:spLocks noGrp="1"/>
          </p:cNvSpPr>
          <p:nvPr>
            <p:ph type="body" sz="quarter" idx="10" hasCustomPrompt="1"/>
            <p:custDataLst>
              <p:tags r:id="rId2"/>
            </p:custDataLst>
          </p:nvPr>
        </p:nvSpPr>
        <p:spPr>
          <a:xfrm>
            <a:off x="456698" y="3970142"/>
            <a:ext cx="5524972" cy="731520"/>
          </a:xfrm>
        </p:spPr>
        <p:txBody>
          <a:bodyPr anchor="b"/>
          <a:lstStyle>
            <a:lvl1pPr marL="0" indent="0" algn="l">
              <a:buNone/>
              <a:defRPr sz="2000" baseline="0">
                <a:solidFill>
                  <a:schemeClr val="tx1">
                    <a:lumMod val="65000"/>
                    <a:lumOff val="35000"/>
                  </a:schemeClr>
                </a:solidFill>
                <a:effectLst/>
              </a:defRPr>
            </a:lvl1pPr>
            <a:lvl2pPr marL="0" indent="0" algn="ctr">
              <a:buNone/>
              <a:defRPr>
                <a:solidFill>
                  <a:schemeClr val="tx1">
                    <a:lumMod val="65000"/>
                    <a:lumOff val="35000"/>
                  </a:schemeClr>
                </a:solidFill>
              </a:defRPr>
            </a:lvl2pPr>
            <a:lvl3pPr algn="ctr">
              <a:defRPr>
                <a:solidFill>
                  <a:schemeClr val="tx1">
                    <a:lumMod val="65000"/>
                    <a:lumOff val="35000"/>
                  </a:schemeClr>
                </a:solidFill>
              </a:defRPr>
            </a:lvl3pPr>
            <a:lvl4pPr algn="ctr">
              <a:defRPr>
                <a:solidFill>
                  <a:schemeClr val="tx1">
                    <a:lumMod val="65000"/>
                    <a:lumOff val="35000"/>
                  </a:schemeClr>
                </a:solidFill>
              </a:defRPr>
            </a:lvl4pPr>
            <a:lvl5pPr algn="ctr">
              <a:defRPr>
                <a:solidFill>
                  <a:schemeClr val="tx1">
                    <a:lumMod val="65000"/>
                    <a:lumOff val="35000"/>
                  </a:schemeClr>
                </a:solidFill>
              </a:defRPr>
            </a:lvl5pPr>
          </a:lstStyle>
          <a:p>
            <a:pPr lvl="0"/>
            <a:r>
              <a:t>Presenter’s Name</a:t>
            </a:r>
          </a:p>
        </p:txBody>
      </p:sp>
      <p:sp>
        <p:nvSpPr>
          <p:cNvPr id="9" name="Text Placeholder 18"/>
          <p:cNvSpPr>
            <a:spLocks noGrp="1"/>
          </p:cNvSpPr>
          <p:nvPr>
            <p:ph type="body" sz="quarter" idx="11" hasCustomPrompt="1"/>
            <p:custDataLst>
              <p:tags r:id="rId3"/>
            </p:custDataLst>
          </p:nvPr>
        </p:nvSpPr>
        <p:spPr>
          <a:xfrm>
            <a:off x="456555" y="4701662"/>
            <a:ext cx="5525117" cy="396815"/>
          </a:xfrm>
        </p:spPr>
        <p:txBody>
          <a:bodyPr anchor="b"/>
          <a:lstStyle>
            <a:lvl1pPr algn="l">
              <a:buNone/>
              <a:defRPr sz="1800">
                <a:solidFill>
                  <a:schemeClr val="tx1">
                    <a:lumMod val="65000"/>
                    <a:lumOff val="35000"/>
                  </a:schemeClr>
                </a:solidFill>
                <a:effectLst/>
              </a:defRPr>
            </a:lvl1pPr>
          </a:lstStyle>
          <a:p>
            <a:pPr lvl="0"/>
            <a:r>
              <a:t>Date</a:t>
            </a:r>
          </a:p>
        </p:txBody>
      </p:sp>
      <p:sp>
        <p:nvSpPr>
          <p:cNvPr id="21" name="Subtitle 2"/>
          <p:cNvSpPr>
            <a:spLocks noGrp="1"/>
          </p:cNvSpPr>
          <p:nvPr>
            <p:ph type="subTitle" idx="1" hasCustomPrompt="1"/>
            <p:custDataLst>
              <p:tags r:id="rId4"/>
            </p:custDataLst>
          </p:nvPr>
        </p:nvSpPr>
        <p:spPr>
          <a:xfrm>
            <a:off x="456556" y="2982484"/>
            <a:ext cx="11278565" cy="990600"/>
          </a:xfrm>
        </p:spPr>
        <p:txBody>
          <a:bodyPr/>
          <a:lstStyle>
            <a:lvl1pPr marL="0" indent="0" algn="l">
              <a:buNone/>
              <a:defRPr sz="2800" b="0">
                <a:solidFill>
                  <a:schemeClr val="tx1">
                    <a:lumMod val="65000"/>
                    <a:lumOff val="3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Click to Add a Subtitle</a:t>
            </a:r>
          </a:p>
        </p:txBody>
      </p:sp>
      <p:sp>
        <p:nvSpPr>
          <p:cNvPr id="22" name="Title 1"/>
          <p:cNvSpPr>
            <a:spLocks noGrp="1"/>
          </p:cNvSpPr>
          <p:nvPr>
            <p:ph type="ctrTitle" hasCustomPrompt="1"/>
            <p:custDataLst>
              <p:tags r:id="rId5"/>
            </p:custDataLst>
          </p:nvPr>
        </p:nvSpPr>
        <p:spPr>
          <a:xfrm>
            <a:off x="456555" y="1147394"/>
            <a:ext cx="11278567" cy="1828800"/>
          </a:xfrm>
        </p:spPr>
        <p:txBody>
          <a:bodyPr anchor="b">
            <a:noAutofit/>
          </a:bodyPr>
          <a:lstStyle>
            <a:lvl1pPr algn="l">
              <a:defRPr sz="3600">
                <a:solidFill>
                  <a:schemeClr val="accent1"/>
                </a:solidFill>
                <a:effectLst/>
              </a:defRPr>
            </a:lvl1pPr>
          </a:lstStyle>
          <a:p>
            <a:r>
              <a:t>Click to Add a Title</a:t>
            </a:r>
          </a:p>
        </p:txBody>
      </p:sp>
      <p:pic>
        <p:nvPicPr>
          <p:cNvPr id="11" name="Picture 10">
            <a:extLst>
              <a:ext uri="{FF2B5EF4-FFF2-40B4-BE49-F238E27FC236}">
                <a16:creationId xmlns:a16="http://schemas.microsoft.com/office/drawing/2014/main" id="{EB20B2B8-3466-47CE-A948-BC9CEBD3EAB8}"/>
              </a:ext>
            </a:extLst>
          </p:cNvPr>
          <p:cNvPicPr>
            <a:picLocks noChangeAspect="1"/>
          </p:cNvPicPr>
          <p:nvPr>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a:xfrm>
            <a:off x="10045587" y="453166"/>
            <a:ext cx="1689536" cy="540651"/>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76077B-EDE3-4E16-A788-1305C2FB8CBA}"/>
              </a:ext>
            </a:extLst>
          </p:cNvPr>
          <p:cNvSpPr/>
          <p:nvPr>
            <p:custDataLst>
              <p:tags r:id="rId1"/>
            </p:custDataLst>
          </p:nvPr>
        </p:nvSpPr>
        <p:spPr>
          <a:xfrm>
            <a:off x="0" y="921262"/>
            <a:ext cx="12192000" cy="3200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pic>
        <p:nvPicPr>
          <p:cNvPr id="6" name="Picture 5">
            <a:extLst>
              <a:ext uri="{FF2B5EF4-FFF2-40B4-BE49-F238E27FC236}">
                <a16:creationId xmlns:a16="http://schemas.microsoft.com/office/drawing/2014/main" id="{608A4EAE-E4E9-4864-9217-9CA98114C34C}"/>
              </a:ext>
            </a:extLst>
          </p:cNvPr>
          <p:cNvPicPr>
            <a:picLocks noChangeAspect="1"/>
          </p:cNvPicPr>
          <p:nvPr>
            <p:custDataLst>
              <p:tags r:id="rId2"/>
            </p:custDataLst>
          </p:nvPr>
        </p:nvPicPr>
        <p:blipFill>
          <a:blip r:embed="rId6"/>
          <a:stretch>
            <a:fillRect/>
          </a:stretch>
        </p:blipFill>
        <p:spPr>
          <a:xfrm>
            <a:off x="10855201" y="921262"/>
            <a:ext cx="1336799" cy="3200400"/>
          </a:xfrm>
          <a:prstGeom prst="rect">
            <a:avLst/>
          </a:prstGeom>
        </p:spPr>
      </p:pic>
      <p:sp>
        <p:nvSpPr>
          <p:cNvPr id="2" name="Title 1"/>
          <p:cNvSpPr>
            <a:spLocks noGrp="1"/>
          </p:cNvSpPr>
          <p:nvPr>
            <p:ph type="title" hasCustomPrompt="1"/>
            <p:custDataLst>
              <p:tags r:id="rId3"/>
            </p:custDataLst>
          </p:nvPr>
        </p:nvSpPr>
        <p:spPr>
          <a:xfrm>
            <a:off x="456877" y="921262"/>
            <a:ext cx="10319339" cy="1001323"/>
          </a:xfrm>
        </p:spPr>
        <p:txBody>
          <a:bodyPr anchor="b">
            <a:normAutofit/>
          </a:bodyPr>
          <a:lstStyle>
            <a:lvl1pPr>
              <a:defRPr sz="3600">
                <a:solidFill>
                  <a:schemeClr val="accent1"/>
                </a:solidFill>
              </a:defRPr>
            </a:lvl1pPr>
          </a:lstStyle>
          <a:p>
            <a:r>
              <a:t>Click to Add a Title – Transition Slide</a:t>
            </a:r>
          </a:p>
        </p:txBody>
      </p:sp>
      <p:sp>
        <p:nvSpPr>
          <p:cNvPr id="3" name="Text Placeholder 2"/>
          <p:cNvSpPr>
            <a:spLocks noGrp="1"/>
          </p:cNvSpPr>
          <p:nvPr>
            <p:ph type="body" idx="1"/>
            <p:custDataLst>
              <p:tags r:id="rId4"/>
            </p:custDataLst>
          </p:nvPr>
        </p:nvSpPr>
        <p:spPr>
          <a:xfrm>
            <a:off x="456877" y="1922584"/>
            <a:ext cx="10319339" cy="2084775"/>
          </a:xfrm>
        </p:spPr>
        <p:txBody>
          <a:bodyPr>
            <a:normAutofit/>
          </a:bodyPr>
          <a:lstStyle>
            <a:lvl1pPr marL="0" indent="0">
              <a:spcBef>
                <a:spcPts val="600"/>
              </a:spcBef>
              <a:buNone/>
              <a:defRPr sz="28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6A7AE1D-E7DD-47F8-847D-203991D55A67}"/>
              </a:ext>
            </a:extLst>
          </p:cNvPr>
          <p:cNvPicPr>
            <a:picLocks noChangeAspect="1"/>
          </p:cNvPicPr>
          <p:nvPr>
            <p:custDataLst>
              <p:tags r:id="rId1"/>
            </p:custDataLst>
          </p:nvPr>
        </p:nvPicPr>
        <p:blipFill>
          <a:blip r:embed="rId5"/>
          <a:stretch>
            <a:fillRect/>
          </a:stretch>
        </p:blipFill>
        <p:spPr>
          <a:xfrm>
            <a:off x="0" y="3909847"/>
            <a:ext cx="12192000" cy="2948153"/>
          </a:xfrm>
          <a:prstGeom prst="rect">
            <a:avLst/>
          </a:prstGeom>
        </p:spPr>
      </p:pic>
      <p:sp>
        <p:nvSpPr>
          <p:cNvPr id="8" name="TextBox 7"/>
          <p:cNvSpPr txBox="1"/>
          <p:nvPr>
            <p:custDataLst>
              <p:tags r:id="rId2"/>
            </p:custDataLst>
          </p:nvPr>
        </p:nvSpPr>
        <p:spPr>
          <a:xfrm>
            <a:off x="3333602" y="2619969"/>
            <a:ext cx="5524797" cy="923330"/>
          </a:xfrm>
          <a:prstGeom prst="rect">
            <a:avLst/>
          </a:prstGeom>
          <a:noFill/>
        </p:spPr>
        <p:txBody>
          <a:bodyPr wrap="square" rtlCol="0">
            <a:spAutoFit/>
          </a:bodyPr>
          <a:lstStyle/>
          <a:p>
            <a:pPr algn="ctr"/>
            <a:r>
              <a:rPr sz="5400" b="1">
                <a:solidFill>
                  <a:schemeClr val="accent1"/>
                </a:solidFill>
              </a:rPr>
              <a:t>Thank You</a:t>
            </a:r>
          </a:p>
        </p:txBody>
      </p:sp>
      <p:pic>
        <p:nvPicPr>
          <p:cNvPr id="10" name="Picture 9">
            <a:extLst>
              <a:ext uri="{FF2B5EF4-FFF2-40B4-BE49-F238E27FC236}">
                <a16:creationId xmlns:a16="http://schemas.microsoft.com/office/drawing/2014/main" id="{8BC4B374-1113-4AC5-8507-D509BC1D9598}"/>
              </a:ext>
            </a:extLst>
          </p:cNvPr>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10045587" y="453166"/>
            <a:ext cx="1689536" cy="54065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End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8004E2-604C-4CAA-B59A-EB5DDD2581A1}"/>
              </a:ext>
            </a:extLst>
          </p:cNvPr>
          <p:cNvPicPr>
            <a:picLocks noChangeAspect="1"/>
          </p:cNvPicPr>
          <p:nvPr>
            <p:custDataLst>
              <p:tags r:id="rId1"/>
            </p:custDataLst>
          </p:nvPr>
        </p:nvPicPr>
        <p:blipFill>
          <a:blip r:embed="rId3">
            <a:extLst>
              <a:ext uri="{28A0092B-C50C-407E-A947-70E740481C1C}">
                <a14:useLocalDpi xmlns:a14="http://schemas.microsoft.com/office/drawing/2010/main"/>
              </a:ext>
            </a:extLst>
          </a:blip>
          <a:stretch>
            <a:fillRect/>
          </a:stretch>
        </p:blipFill>
        <p:spPr>
          <a:xfrm>
            <a:off x="4267351" y="2843832"/>
            <a:ext cx="3657298" cy="117033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10045964" y="457199"/>
            <a:ext cx="1689158" cy="5943601"/>
          </a:xfrm>
        </p:spPr>
        <p:txBody>
          <a:bodyPr vert="eaVert"/>
          <a:lstStyle/>
          <a:p>
            <a:r>
              <a:rPr lang="en-US"/>
              <a:t>Click to edit Master title style</a:t>
            </a:r>
            <a:endParaRPr/>
          </a:p>
        </p:txBody>
      </p:sp>
      <p:sp>
        <p:nvSpPr>
          <p:cNvPr id="3" name="Vertical Text Placeholder 2"/>
          <p:cNvSpPr>
            <a:spLocks noGrp="1"/>
          </p:cNvSpPr>
          <p:nvPr>
            <p:ph type="body" orient="vert" idx="1"/>
            <p:custDataLst>
              <p:tags r:id="rId2"/>
            </p:custDataLst>
          </p:nvPr>
        </p:nvSpPr>
        <p:spPr>
          <a:xfrm>
            <a:off x="456879" y="457200"/>
            <a:ext cx="9360429"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4" name="Picture 3">
            <a:extLst>
              <a:ext uri="{FF2B5EF4-FFF2-40B4-BE49-F238E27FC236}">
                <a16:creationId xmlns:a16="http://schemas.microsoft.com/office/drawing/2014/main" id="{67EC7641-B426-4092-9E17-24C095D3BB83}"/>
              </a:ext>
            </a:extLst>
          </p:cNvPr>
          <p:cNvPicPr>
            <a:picLocks noChangeAspect="1"/>
          </p:cNvPicPr>
          <p:nvPr>
            <p:custDataLst>
              <p:tags r:id="rId3"/>
            </p:custDataLst>
          </p:nvPr>
        </p:nvPicPr>
        <p:blipFill>
          <a:blip r:embed="rId7"/>
          <a:stretch>
            <a:fillRect/>
          </a:stretch>
        </p:blipFill>
        <p:spPr>
          <a:xfrm rot="5400000">
            <a:off x="-212903" y="5902891"/>
            <a:ext cx="881902" cy="217536"/>
          </a:xfrm>
          <a:prstGeom prst="rect">
            <a:avLst/>
          </a:prstGeom>
        </p:spPr>
      </p:pic>
      <p:sp>
        <p:nvSpPr>
          <p:cNvPr id="5" name="TextBox 4">
            <a:extLst>
              <a:ext uri="{FF2B5EF4-FFF2-40B4-BE49-F238E27FC236}">
                <a16:creationId xmlns:a16="http://schemas.microsoft.com/office/drawing/2014/main" id="{F355DDA2-48E4-496F-AB6D-0DA3825552CB}"/>
              </a:ext>
            </a:extLst>
          </p:cNvPr>
          <p:cNvSpPr txBox="1"/>
          <p:nvPr>
            <p:custDataLst>
              <p:tags r:id="rId4"/>
            </p:custDataLst>
          </p:nvPr>
        </p:nvSpPr>
        <p:spPr>
          <a:xfrm rot="5400000">
            <a:off x="-426600" y="944609"/>
            <a:ext cx="1353017" cy="230832"/>
          </a:xfrm>
          <a:prstGeom prst="rect">
            <a:avLst/>
          </a:prstGeom>
          <a:noFill/>
        </p:spPr>
        <p:txBody>
          <a:bodyPr wrap="square" rtlCol="0">
            <a:spAutoFit/>
          </a:bodyPr>
          <a:lstStyle/>
          <a:p>
            <a:r>
              <a:rPr sz="900">
                <a:solidFill>
                  <a:schemeClr val="tx1">
                    <a:lumMod val="50000"/>
                    <a:lumOff val="50000"/>
                  </a:schemeClr>
                </a:solidFill>
              </a:rPr>
              <a:t>© 2018 Synopsys, Inc. </a:t>
            </a:r>
          </a:p>
        </p:txBody>
      </p:sp>
      <p:sp>
        <p:nvSpPr>
          <p:cNvPr id="6" name="TextBox 5">
            <a:extLst>
              <a:ext uri="{FF2B5EF4-FFF2-40B4-BE49-F238E27FC236}">
                <a16:creationId xmlns:a16="http://schemas.microsoft.com/office/drawing/2014/main" id="{4DC5F678-53A4-4C2D-8E4A-3796CA282842}"/>
              </a:ext>
            </a:extLst>
          </p:cNvPr>
          <p:cNvSpPr txBox="1"/>
          <p:nvPr>
            <p:custDataLst>
              <p:tags r:id="rId5"/>
            </p:custDataLst>
          </p:nvPr>
        </p:nvSpPr>
        <p:spPr>
          <a:xfrm rot="5400000">
            <a:off x="-176811" y="1710196"/>
            <a:ext cx="853440" cy="230832"/>
          </a:xfrm>
          <a:prstGeom prst="rect">
            <a:avLst/>
          </a:prstGeom>
          <a:noFill/>
        </p:spPr>
        <p:txBody>
          <a:bodyPr wrap="square" rtlCol="0">
            <a:spAutoFit/>
          </a:bodyPr>
          <a:lstStyle/>
          <a:p>
            <a:pPr algn="ctr"/>
            <a:fld id="{CAE2347F-76BC-4690-80B5-B24BA0EA7B0A}" type="slidenum">
              <a:rPr sz="900">
                <a:solidFill>
                  <a:schemeClr val="tx1">
                    <a:lumMod val="50000"/>
                    <a:lumOff val="50000"/>
                  </a:schemeClr>
                </a:solidFill>
              </a:rPr>
              <a:pPr algn="ctr"/>
              <a:t>‹#›</a:t>
            </a:fld>
            <a:endParaRPr sz="900">
              <a:solidFill>
                <a:schemeClr val="tx1">
                  <a:lumMod val="50000"/>
                  <a:lumOff val="50000"/>
                </a:schemeClr>
              </a:solidFill>
            </a:endParaRPr>
          </a:p>
        </p:txBody>
      </p:sp>
    </p:spTree>
  </p:cSld>
  <p:clrMapOvr>
    <a:masterClrMapping/>
  </p:clrMapOvr>
  <p:extLst>
    <p:ext uri="{DCECCB84-F9BA-43D5-87BE-67443E8EF086}">
      <p15:sldGuideLst xmlns:p15="http://schemas.microsoft.com/office/powerpoint/2012/main">
        <p15:guide id="1" pos="288">
          <p15:clr>
            <a:srgbClr val="5ACBF0"/>
          </p15:clr>
        </p15:guide>
        <p15:guide id="2" pos="6192">
          <p15:clr>
            <a:srgbClr val="5ACBF0"/>
          </p15:clr>
        </p15:guide>
        <p15:guide id="3" pos="6312">
          <p15:clr>
            <a:srgbClr val="5ACBF0"/>
          </p15:clr>
        </p15:guide>
        <p15:guide id="4" orient="horz" pos="288">
          <p15:clr>
            <a:srgbClr val="5ACBF0"/>
          </p15:clr>
        </p15:guide>
        <p15:guide id="5" orient="horz" pos="403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70CAF9-E820-418F-A14D-F56F01578AF6}"/>
              </a:ext>
            </a:extLst>
          </p:cNvPr>
          <p:cNvSpPr>
            <a:spLocks noGrp="1"/>
          </p:cNvSpPr>
          <p:nvPr>
            <p:ph type="title" hasCustomPrompt="1"/>
          </p:nvPr>
        </p:nvSpPr>
        <p:spPr/>
        <p:txBody>
          <a:bodyPr/>
          <a:lstStyle>
            <a:lvl1pPr>
              <a:defRPr/>
            </a:lvl1pPr>
          </a:lstStyle>
          <a:p>
            <a:r>
              <a:t>Click to Add a Title</a:t>
            </a:r>
          </a:p>
        </p:txBody>
      </p:sp>
    </p:spTree>
  </p:cSld>
  <p:clrMapOvr>
    <a:masterClrMapping/>
  </p:clrMapOvr>
  <p:extLst>
    <p:ext uri="{DCECCB84-F9BA-43D5-87BE-67443E8EF086}">
      <p15:sldGuideLst xmlns:p15="http://schemas.microsoft.com/office/powerpoint/2012/main">
        <p15:guide id="1" pos="288">
          <p15:clr>
            <a:srgbClr val="5ACBF0"/>
          </p15:clr>
        </p15:guide>
        <p15:guide id="2" pos="7392">
          <p15:clr>
            <a:srgbClr val="5ACBF0"/>
          </p15:clr>
        </p15:guide>
        <p15:guide id="3" orient="horz" pos="3888">
          <p15:clr>
            <a:srgbClr val="5ACBF0"/>
          </p15:clr>
        </p15:guide>
        <p15:guide id="4" orient="horz" pos="720">
          <p15:clr>
            <a:srgbClr val="5ACBF0"/>
          </p15:clr>
        </p15:guide>
        <p15:guide id="5" orient="horz" pos="1152">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egal Disclosure NDA">
    <p:spTree>
      <p:nvGrpSpPr>
        <p:cNvPr id="1" name=""/>
        <p:cNvGrpSpPr/>
        <p:nvPr/>
      </p:nvGrpSpPr>
      <p:grpSpPr>
        <a:xfrm>
          <a:off x="0" y="0"/>
          <a:ext cx="0" cy="0"/>
          <a:chOff x="0" y="0"/>
          <a:chExt cx="0" cy="0"/>
        </a:xfrm>
      </p:grpSpPr>
      <p:sp>
        <p:nvSpPr>
          <p:cNvPr id="2" name="Content Placeholder 2"/>
          <p:cNvSpPr>
            <a:spLocks noGrp="1"/>
          </p:cNvSpPr>
          <p:nvPr>
            <p:custDataLst>
              <p:tags r:id="rId1"/>
            </p:custDataLst>
          </p:nvPr>
        </p:nvSpPr>
        <p:spPr>
          <a:xfrm>
            <a:off x="438150" y="609601"/>
            <a:ext cx="11315700" cy="534034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027113"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None/>
            </a:pPr>
            <a:r>
              <a:rPr b="1"/>
              <a:t>CONFIDENTIAL INFORMATION</a:t>
            </a:r>
          </a:p>
          <a:p>
            <a:pPr marL="0" indent="0">
              <a:buNone/>
            </a:pPr>
            <a:r>
              <a:t>The information contained in this presentation is the confidential and proprietary information of Synopsys. You are not permitted to disseminate or use any of the information provided to you in this presentation outside of Synopsys without prior written authorization. </a:t>
            </a:r>
          </a:p>
          <a:p>
            <a:pPr>
              <a:buNone/>
            </a:pPr>
            <a:r>
              <a:t> </a:t>
            </a:r>
          </a:p>
          <a:p>
            <a:pPr>
              <a:buNone/>
            </a:pPr>
            <a:r>
              <a:rPr b="1"/>
              <a:t>IMPORTANT NOTICE</a:t>
            </a:r>
          </a:p>
          <a:p>
            <a:pPr marL="0" indent="0">
              <a:buNone/>
            </a:pPr>
            <a:r>
              <a:t>In the event information in this presentation reflects Synopsys’ future plans, such plans are as of the date of this presentation and are subject to change. Synopsys is not obligated to update this presentation or develop the products with the features and functionality discussed in this presentation. Additionally, Synopsys’ services and products may only be offered and purchased pursuant to an authorized quote and purchase order or a mutually agreed upon written contract with Synopsys.</a:t>
            </a:r>
          </a:p>
        </p:txBody>
      </p:sp>
    </p:spTree>
  </p:cSld>
  <p:clrMapOvr>
    <a:masterClrMapping/>
  </p:clrMapOvr>
  <p:extLst>
    <p:ext uri="{DCECCB84-F9BA-43D5-87BE-67443E8EF086}">
      <p15:sldGuideLst xmlns:p15="http://schemas.microsoft.com/office/powerpoint/2012/main">
        <p15:guide id="2" pos="7392">
          <p15:clr>
            <a:srgbClr val="5ACBF0"/>
          </p15:clr>
        </p15:guide>
        <p15:guide id="3" orient="horz" pos="3888">
          <p15:clr>
            <a:srgbClr val="5ACBF0"/>
          </p15:clr>
        </p15:guide>
        <p15:guide id="4" orient="horz" pos="372">
          <p15:clr>
            <a:srgbClr val="5ACBF0"/>
          </p15:clr>
        </p15:guide>
        <p15:guide id="5"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457200" y="228600"/>
            <a:ext cx="11277922" cy="914400"/>
          </a:xfrm>
        </p:spPr>
        <p:txBody>
          <a:bodyPr/>
          <a:lstStyle/>
          <a:p>
            <a:r>
              <a:t>Click to Add a Title</a:t>
            </a:r>
          </a:p>
        </p:txBody>
      </p:sp>
      <p:sp>
        <p:nvSpPr>
          <p:cNvPr id="3" name="Content Placeholder 2"/>
          <p:cNvSpPr>
            <a:spLocks noGrp="1"/>
          </p:cNvSpPr>
          <p:nvPr>
            <p:ph idx="1" hasCustomPrompt="1"/>
            <p:custDataLst>
              <p:tags r:id="rId2"/>
            </p:custDataLst>
          </p:nvPr>
        </p:nvSpPr>
        <p:spPr>
          <a:xfrm>
            <a:off x="456555" y="1828800"/>
            <a:ext cx="11278244" cy="4343400"/>
          </a:xfrm>
        </p:spPr>
        <p:txBody>
          <a:bodyPr vert="horz" lIns="91440" tIns="45720" rIns="91440" bIns="45720" rtlCol="0">
            <a:normAutofit/>
          </a:bodyPr>
          <a:lstStyle>
            <a:lvl1pPr>
              <a:defRPr baseline="0"/>
            </a:lvl1pPr>
            <a:lvl2pPr>
              <a:defRPr/>
            </a:lvl2pPr>
            <a:lvl3pPr>
              <a:defRPr/>
            </a:lvl3pPr>
            <a:lvl4pPr>
              <a:defRPr/>
            </a:lvl4pPr>
            <a:lvl5pPr>
              <a:defRPr/>
            </a:lvl5pPr>
            <a:lvl6pPr>
              <a:defRPr/>
            </a:lvl6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4" name="Text Placeholder 6"/>
          <p:cNvSpPr>
            <a:spLocks noGrp="1"/>
          </p:cNvSpPr>
          <p:nvPr>
            <p:ph type="body" sz="quarter" idx="12" hasCustomPrompt="1"/>
            <p:custDataLst>
              <p:tags r:id="rId3"/>
            </p:custDataLst>
          </p:nvPr>
        </p:nvSpPr>
        <p:spPr>
          <a:xfrm>
            <a:off x="457199" y="1145794"/>
            <a:ext cx="11277599" cy="438150"/>
          </a:xfrm>
        </p:spPr>
        <p:txBody>
          <a:bodyPr>
            <a:noAutofit/>
          </a:bodyPr>
          <a:lstStyle>
            <a:lvl1pPr marL="0" indent="0">
              <a:spcBef>
                <a:spcPts val="0"/>
              </a:spcBef>
              <a:buFont typeface="Arial" panose="020B0604020202020204" pitchFamily="34" charset="0"/>
              <a:buNone/>
              <a:defRPr sz="2000" i="0">
                <a:solidFill>
                  <a:schemeClr val="tx1">
                    <a:lumMod val="65000"/>
                    <a:lumOff val="35000"/>
                  </a:schemeClr>
                </a:solidFill>
              </a:defRPr>
            </a:lvl1pPr>
            <a:lvl2pPr marL="0" indent="0">
              <a:spcBef>
                <a:spcPts val="0"/>
              </a:spcBef>
              <a:buNone/>
              <a:defRPr sz="2400">
                <a:solidFill>
                  <a:schemeClr val="tx1">
                    <a:lumMod val="65000"/>
                    <a:lumOff val="35000"/>
                  </a:schemeClr>
                </a:solidFill>
              </a:defRPr>
            </a:lvl2pPr>
            <a:lvl3pPr marL="0" indent="0">
              <a:spcBef>
                <a:spcPts val="0"/>
              </a:spcBef>
              <a:buNone/>
              <a:defRPr sz="2400">
                <a:solidFill>
                  <a:schemeClr val="tx1">
                    <a:lumMod val="65000"/>
                    <a:lumOff val="35000"/>
                  </a:schemeClr>
                </a:solidFill>
              </a:defRPr>
            </a:lvl3pPr>
            <a:lvl4pPr marL="0" indent="0">
              <a:spcBef>
                <a:spcPts val="0"/>
              </a:spcBef>
              <a:buNone/>
              <a:defRPr sz="2400">
                <a:solidFill>
                  <a:schemeClr val="tx1">
                    <a:lumMod val="65000"/>
                    <a:lumOff val="35000"/>
                  </a:schemeClr>
                </a:solidFill>
              </a:defRPr>
            </a:lvl4pPr>
            <a:lvl5pPr marL="0" indent="0">
              <a:spcBef>
                <a:spcPts val="0"/>
              </a:spcBef>
              <a:buNone/>
              <a:defRPr sz="2400">
                <a:solidFill>
                  <a:schemeClr val="tx1">
                    <a:lumMod val="65000"/>
                    <a:lumOff val="35000"/>
                  </a:schemeClr>
                </a:solidFill>
              </a:defRPr>
            </a:lvl5pPr>
            <a:lvl6pPr marL="0" indent="0">
              <a:spcBef>
                <a:spcPts val="0"/>
              </a:spcBef>
              <a:buNone/>
              <a:defRPr sz="2400">
                <a:solidFill>
                  <a:schemeClr val="tx1">
                    <a:lumMod val="65000"/>
                    <a:lumOff val="35000"/>
                  </a:schemeClr>
                </a:solidFill>
              </a:defRPr>
            </a:lvl6pPr>
            <a:lvl7pPr marL="0" indent="0">
              <a:spcBef>
                <a:spcPts val="0"/>
              </a:spcBef>
              <a:buNone/>
              <a:defRPr sz="2400">
                <a:solidFill>
                  <a:schemeClr val="tx1">
                    <a:lumMod val="65000"/>
                    <a:lumOff val="35000"/>
                  </a:schemeClr>
                </a:solidFill>
              </a:defRPr>
            </a:lvl7pPr>
            <a:lvl8pPr marL="0" indent="0">
              <a:spcBef>
                <a:spcPts val="0"/>
              </a:spcBef>
              <a:buNone/>
              <a:defRPr sz="2400">
                <a:solidFill>
                  <a:schemeClr val="tx1">
                    <a:lumMod val="65000"/>
                    <a:lumOff val="35000"/>
                  </a:schemeClr>
                </a:solidFill>
              </a:defRPr>
            </a:lvl8pPr>
            <a:lvl9pPr marL="0" indent="0">
              <a:spcBef>
                <a:spcPts val="0"/>
              </a:spcBef>
              <a:buNone/>
              <a:defRPr sz="2400">
                <a:solidFill>
                  <a:schemeClr val="tx1">
                    <a:lumMod val="65000"/>
                    <a:lumOff val="35000"/>
                  </a:schemeClr>
                </a:solidFill>
              </a:defRPr>
            </a:lvl9pPr>
          </a:lstStyle>
          <a:p>
            <a:pPr lvl="0"/>
            <a:r>
              <a:t>Click to Add a Subtitle</a:t>
            </a:r>
          </a:p>
        </p:txBody>
      </p:sp>
    </p:spTree>
  </p:cSld>
  <p:clrMapOvr>
    <a:masterClrMapping/>
  </p:clrMapOvr>
  <p:extLst>
    <p:ext uri="{DCECCB84-F9BA-43D5-87BE-67443E8EF086}">
      <p15:sldGuideLst xmlns:p15="http://schemas.microsoft.com/office/powerpoint/2012/main">
        <p15:guide id="1" pos="288">
          <p15:clr>
            <a:srgbClr val="5ACBF0"/>
          </p15:clr>
        </p15:guide>
        <p15:guide id="2" pos="7392">
          <p15:clr>
            <a:srgbClr val="5ACBF0"/>
          </p15:clr>
        </p15:guide>
        <p15:guide id="3" orient="horz" pos="1152">
          <p15:clr>
            <a:srgbClr val="5ACBF0"/>
          </p15:clr>
        </p15:guide>
        <p15:guide id="4" orient="horz" pos="3888">
          <p15:clr>
            <a:srgbClr val="5ACBF0"/>
          </p15:clr>
        </p15:guide>
        <p15:guide id="5" orient="horz" pos="72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D4B6-6919-4B05-9865-A84FDCB3F1A6}"/>
              </a:ext>
            </a:extLst>
          </p:cNvPr>
          <p:cNvSpPr>
            <a:spLocks noGrp="1"/>
          </p:cNvSpPr>
          <p:nvPr>
            <p:ph type="title"/>
          </p:nvPr>
        </p:nvSpPr>
        <p:spPr/>
        <p:txBody>
          <a:bodyPr/>
          <a:lstStyle/>
          <a:p>
            <a:r>
              <a:rPr lang="en-US"/>
              <a:t>Click to edit Master title style</a:t>
            </a:r>
            <a:endParaRPr/>
          </a:p>
        </p:txBody>
      </p:sp>
      <p:sp>
        <p:nvSpPr>
          <p:cNvPr id="3" name="Text Placeholder 6">
            <a:extLst>
              <a:ext uri="{FF2B5EF4-FFF2-40B4-BE49-F238E27FC236}">
                <a16:creationId xmlns:a16="http://schemas.microsoft.com/office/drawing/2014/main" id="{9C032D36-66AB-4AEF-A795-4ED1CE7E776A}"/>
              </a:ext>
            </a:extLst>
          </p:cNvPr>
          <p:cNvSpPr>
            <a:spLocks noGrp="1"/>
          </p:cNvSpPr>
          <p:nvPr>
            <p:ph type="body" sz="quarter" idx="12" hasCustomPrompt="1"/>
            <p:custDataLst>
              <p:tags r:id="rId1"/>
            </p:custDataLst>
          </p:nvPr>
        </p:nvSpPr>
        <p:spPr>
          <a:xfrm>
            <a:off x="457199" y="1145794"/>
            <a:ext cx="11277599" cy="438150"/>
          </a:xfrm>
        </p:spPr>
        <p:txBody>
          <a:bodyPr>
            <a:noAutofit/>
          </a:bodyPr>
          <a:lstStyle>
            <a:lvl1pPr marL="0" indent="0">
              <a:spcBef>
                <a:spcPts val="0"/>
              </a:spcBef>
              <a:buFont typeface="Arial" panose="020B0604020202020204" pitchFamily="34" charset="0"/>
              <a:buNone/>
              <a:defRPr sz="2000" i="0">
                <a:solidFill>
                  <a:schemeClr val="tx1">
                    <a:lumMod val="65000"/>
                    <a:lumOff val="35000"/>
                  </a:schemeClr>
                </a:solidFill>
              </a:defRPr>
            </a:lvl1pPr>
            <a:lvl2pPr marL="0" indent="0">
              <a:spcBef>
                <a:spcPts val="0"/>
              </a:spcBef>
              <a:buNone/>
              <a:defRPr sz="2400">
                <a:solidFill>
                  <a:schemeClr val="tx1">
                    <a:lumMod val="65000"/>
                    <a:lumOff val="35000"/>
                  </a:schemeClr>
                </a:solidFill>
              </a:defRPr>
            </a:lvl2pPr>
            <a:lvl3pPr marL="0" indent="0">
              <a:spcBef>
                <a:spcPts val="0"/>
              </a:spcBef>
              <a:buNone/>
              <a:defRPr sz="2400">
                <a:solidFill>
                  <a:schemeClr val="tx1">
                    <a:lumMod val="65000"/>
                    <a:lumOff val="35000"/>
                  </a:schemeClr>
                </a:solidFill>
              </a:defRPr>
            </a:lvl3pPr>
            <a:lvl4pPr marL="0" indent="0">
              <a:spcBef>
                <a:spcPts val="0"/>
              </a:spcBef>
              <a:buNone/>
              <a:defRPr sz="2400">
                <a:solidFill>
                  <a:schemeClr val="tx1">
                    <a:lumMod val="65000"/>
                    <a:lumOff val="35000"/>
                  </a:schemeClr>
                </a:solidFill>
              </a:defRPr>
            </a:lvl4pPr>
            <a:lvl5pPr marL="0" indent="0">
              <a:spcBef>
                <a:spcPts val="0"/>
              </a:spcBef>
              <a:buNone/>
              <a:defRPr sz="2400">
                <a:solidFill>
                  <a:schemeClr val="tx1">
                    <a:lumMod val="65000"/>
                    <a:lumOff val="35000"/>
                  </a:schemeClr>
                </a:solidFill>
              </a:defRPr>
            </a:lvl5pPr>
            <a:lvl6pPr marL="0" indent="0">
              <a:spcBef>
                <a:spcPts val="0"/>
              </a:spcBef>
              <a:buNone/>
              <a:defRPr sz="2400">
                <a:solidFill>
                  <a:schemeClr val="tx1">
                    <a:lumMod val="65000"/>
                    <a:lumOff val="35000"/>
                  </a:schemeClr>
                </a:solidFill>
              </a:defRPr>
            </a:lvl6pPr>
            <a:lvl7pPr marL="0" indent="0">
              <a:spcBef>
                <a:spcPts val="0"/>
              </a:spcBef>
              <a:buNone/>
              <a:defRPr sz="2400">
                <a:solidFill>
                  <a:schemeClr val="tx1">
                    <a:lumMod val="65000"/>
                    <a:lumOff val="35000"/>
                  </a:schemeClr>
                </a:solidFill>
              </a:defRPr>
            </a:lvl7pPr>
            <a:lvl8pPr marL="0" indent="0">
              <a:spcBef>
                <a:spcPts val="0"/>
              </a:spcBef>
              <a:buNone/>
              <a:defRPr sz="2400">
                <a:solidFill>
                  <a:schemeClr val="tx1">
                    <a:lumMod val="65000"/>
                    <a:lumOff val="35000"/>
                  </a:schemeClr>
                </a:solidFill>
              </a:defRPr>
            </a:lvl8pPr>
            <a:lvl9pPr marL="0" indent="0">
              <a:spcBef>
                <a:spcPts val="0"/>
              </a:spcBef>
              <a:buNone/>
              <a:defRPr sz="2400">
                <a:solidFill>
                  <a:schemeClr val="tx1">
                    <a:lumMod val="65000"/>
                    <a:lumOff val="35000"/>
                  </a:schemeClr>
                </a:solidFill>
              </a:defRPr>
            </a:lvl9pPr>
          </a:lstStyle>
          <a:p>
            <a:pPr lvl="0"/>
            <a:r>
              <a:t>Click to Add a Subtitle</a:t>
            </a:r>
          </a:p>
        </p:txBody>
      </p:sp>
    </p:spTree>
    <p:extLst>
      <p:ext uri="{BB962C8B-B14F-4D97-AF65-F5344CB8AC3E}">
        <p14:creationId xmlns:p14="http://schemas.microsoft.com/office/powerpoint/2010/main" val="304168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Sub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p>
            <a:r>
              <a:t>Click to Add a Title</a:t>
            </a:r>
          </a:p>
        </p:txBody>
      </p:sp>
      <p:sp>
        <p:nvSpPr>
          <p:cNvPr id="3" name="Content Placeholder 2"/>
          <p:cNvSpPr>
            <a:spLocks noGrp="1"/>
          </p:cNvSpPr>
          <p:nvPr>
            <p:ph sz="half" idx="1" hasCustomPrompt="1"/>
            <p:custDataLst>
              <p:tags r:id="rId2"/>
            </p:custDataLst>
          </p:nvPr>
        </p:nvSpPr>
        <p:spPr>
          <a:xfrm>
            <a:off x="456555" y="1828800"/>
            <a:ext cx="5522976" cy="4343400"/>
          </a:xfrm>
        </p:spPr>
        <p:txBody>
          <a:bodyPr vert="horz" lIns="91440" tIns="45720" rIns="91440" bIns="45720" rtlCol="0">
            <a:normAutofit/>
          </a:bodyPr>
          <a:lstStyle>
            <a:lvl1pPr>
              <a:defRPr/>
            </a:lvl1pPr>
            <a:lvl2pPr>
              <a:defRPr/>
            </a:lvl2pPr>
            <a:lvl3pPr>
              <a:defRPr/>
            </a:lvl3pPr>
            <a:lvl4pPr>
              <a:defRPr/>
            </a:lvl4pPr>
            <a:lvl5pPr>
              <a:defRPr/>
            </a:lvl5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hasCustomPrompt="1"/>
            <p:custDataLst>
              <p:tags r:id="rId3"/>
            </p:custDataLst>
          </p:nvPr>
        </p:nvSpPr>
        <p:spPr>
          <a:xfrm>
            <a:off x="6211823" y="1828800"/>
            <a:ext cx="5522976" cy="4343400"/>
          </a:xfrm>
        </p:spPr>
        <p:txBody>
          <a:bodyPr vert="horz" lIns="91440" tIns="45720" rIns="91440" bIns="45720" rtlCol="0">
            <a:normAutofit/>
          </a:bodyPr>
          <a:lstStyle>
            <a:lvl1pPr>
              <a:defRPr/>
            </a:lvl1pPr>
            <a:lvl2pPr>
              <a:defRPr/>
            </a:lvl2pPr>
            <a:lvl3pPr>
              <a:defRPr/>
            </a:lvl3pPr>
            <a:lvl4pPr>
              <a:defRPr baseline="0"/>
            </a:lvl4pPr>
            <a:lvl5pPr>
              <a:defRPr baseline="0"/>
            </a:lvl5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5" name="Text Placeholder 6"/>
          <p:cNvSpPr>
            <a:spLocks noGrp="1"/>
          </p:cNvSpPr>
          <p:nvPr>
            <p:ph type="body" sz="quarter" idx="12" hasCustomPrompt="1"/>
            <p:custDataLst>
              <p:tags r:id="rId4"/>
            </p:custDataLst>
          </p:nvPr>
        </p:nvSpPr>
        <p:spPr>
          <a:xfrm>
            <a:off x="456555" y="1145794"/>
            <a:ext cx="11278244" cy="438150"/>
          </a:xfrm>
        </p:spPr>
        <p:txBody>
          <a:bodyPr>
            <a:noAutofit/>
          </a:bodyPr>
          <a:lstStyle>
            <a:lvl1pPr marL="0" indent="0">
              <a:spcBef>
                <a:spcPts val="0"/>
              </a:spcBef>
              <a:buFont typeface="Arial" panose="020B0604020202020204" pitchFamily="34" charset="0"/>
              <a:buNone/>
              <a:defRPr sz="2000" i="0">
                <a:solidFill>
                  <a:schemeClr val="tx1">
                    <a:lumMod val="65000"/>
                    <a:lumOff val="35000"/>
                  </a:schemeClr>
                </a:solidFill>
              </a:defRPr>
            </a:lvl1pPr>
            <a:lvl2pPr marL="0" indent="0">
              <a:spcBef>
                <a:spcPts val="0"/>
              </a:spcBef>
              <a:buNone/>
              <a:defRPr sz="2400">
                <a:solidFill>
                  <a:schemeClr val="tx1">
                    <a:lumMod val="65000"/>
                    <a:lumOff val="35000"/>
                  </a:schemeClr>
                </a:solidFill>
              </a:defRPr>
            </a:lvl2pPr>
            <a:lvl3pPr marL="0" indent="0">
              <a:spcBef>
                <a:spcPts val="0"/>
              </a:spcBef>
              <a:buNone/>
              <a:defRPr sz="2400">
                <a:solidFill>
                  <a:schemeClr val="tx1">
                    <a:lumMod val="65000"/>
                    <a:lumOff val="35000"/>
                  </a:schemeClr>
                </a:solidFill>
              </a:defRPr>
            </a:lvl3pPr>
            <a:lvl4pPr marL="0" indent="0">
              <a:spcBef>
                <a:spcPts val="0"/>
              </a:spcBef>
              <a:buNone/>
              <a:defRPr sz="2400">
                <a:solidFill>
                  <a:schemeClr val="tx1">
                    <a:lumMod val="65000"/>
                    <a:lumOff val="35000"/>
                  </a:schemeClr>
                </a:solidFill>
              </a:defRPr>
            </a:lvl4pPr>
            <a:lvl5pPr marL="0" indent="0">
              <a:spcBef>
                <a:spcPts val="0"/>
              </a:spcBef>
              <a:buNone/>
              <a:defRPr sz="2400">
                <a:solidFill>
                  <a:schemeClr val="tx1">
                    <a:lumMod val="65000"/>
                    <a:lumOff val="35000"/>
                  </a:schemeClr>
                </a:solidFill>
              </a:defRPr>
            </a:lvl5pPr>
            <a:lvl6pPr marL="0" indent="0">
              <a:spcBef>
                <a:spcPts val="0"/>
              </a:spcBef>
              <a:buNone/>
              <a:defRPr sz="2400">
                <a:solidFill>
                  <a:schemeClr val="tx1">
                    <a:lumMod val="65000"/>
                    <a:lumOff val="35000"/>
                  </a:schemeClr>
                </a:solidFill>
              </a:defRPr>
            </a:lvl6pPr>
            <a:lvl7pPr marL="0" indent="0">
              <a:spcBef>
                <a:spcPts val="0"/>
              </a:spcBef>
              <a:buNone/>
              <a:defRPr sz="2400">
                <a:solidFill>
                  <a:schemeClr val="tx1">
                    <a:lumMod val="65000"/>
                    <a:lumOff val="35000"/>
                  </a:schemeClr>
                </a:solidFill>
              </a:defRPr>
            </a:lvl7pPr>
            <a:lvl8pPr marL="0" indent="0">
              <a:spcBef>
                <a:spcPts val="0"/>
              </a:spcBef>
              <a:buNone/>
              <a:defRPr sz="2400">
                <a:solidFill>
                  <a:schemeClr val="tx1">
                    <a:lumMod val="65000"/>
                    <a:lumOff val="35000"/>
                  </a:schemeClr>
                </a:solidFill>
              </a:defRPr>
            </a:lvl8pPr>
            <a:lvl9pPr marL="0" indent="0">
              <a:spcBef>
                <a:spcPts val="0"/>
              </a:spcBef>
              <a:buNone/>
              <a:defRPr sz="2400">
                <a:solidFill>
                  <a:schemeClr val="tx1">
                    <a:lumMod val="65000"/>
                    <a:lumOff val="35000"/>
                  </a:schemeClr>
                </a:solidFill>
              </a:defRPr>
            </a:lvl9pPr>
          </a:lstStyle>
          <a:p>
            <a:pPr lvl="0"/>
            <a:r>
              <a:t>Click to Add a Subtitle</a:t>
            </a:r>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1152">
          <p15:clr>
            <a:srgbClr val="5ACBF0"/>
          </p15:clr>
        </p15:guide>
        <p15:guide id="4" orient="horz" pos="720">
          <p15:clr>
            <a:srgbClr val="5ACBF0"/>
          </p15:clr>
        </p15:guide>
        <p15:guide id="5" orient="horz" pos="3888">
          <p15:clr>
            <a:srgbClr val="5ACBF0"/>
          </p15:clr>
        </p15:guide>
        <p15:guide id="6" pos="7392">
          <p15:clr>
            <a:srgbClr val="5ACBF0"/>
          </p15:clr>
        </p15:guide>
        <p15:guide id="7"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Content Gray Bar">
    <p:spTree>
      <p:nvGrpSpPr>
        <p:cNvPr id="1" name=""/>
        <p:cNvGrpSpPr/>
        <p:nvPr/>
      </p:nvGrpSpPr>
      <p:grpSpPr>
        <a:xfrm>
          <a:off x="0" y="0"/>
          <a:ext cx="0" cy="0"/>
          <a:chOff x="0" y="0"/>
          <a:chExt cx="0" cy="0"/>
        </a:xfrm>
      </p:grpSpPr>
      <p:sp>
        <p:nvSpPr>
          <p:cNvPr id="3" name="Rectangle 2"/>
          <p:cNvSpPr/>
          <p:nvPr>
            <p:custDataLst>
              <p:tags r:id="rId1"/>
            </p:custDataLst>
          </p:nvPr>
        </p:nvSpPr>
        <p:spPr bwMode="ltGray">
          <a:xfrm>
            <a:off x="8534400" y="0"/>
            <a:ext cx="3658245"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hasCustomPrompt="1"/>
            <p:custDataLst>
              <p:tags r:id="rId2"/>
            </p:custDataLst>
          </p:nvPr>
        </p:nvSpPr>
        <p:spPr>
          <a:xfrm>
            <a:off x="457199" y="228600"/>
            <a:ext cx="7772400" cy="914400"/>
          </a:xfrm>
        </p:spPr>
        <p:txBody>
          <a:bodyPr/>
          <a:lstStyle>
            <a:lvl1pPr algn="l">
              <a:defRPr/>
            </a:lvl1pPr>
          </a:lstStyle>
          <a:p>
            <a:r>
              <a:t>Click to Add a Title</a:t>
            </a:r>
          </a:p>
        </p:txBody>
      </p:sp>
      <p:sp>
        <p:nvSpPr>
          <p:cNvPr id="5" name="Content Placeholder 5"/>
          <p:cNvSpPr>
            <a:spLocks noGrp="1"/>
          </p:cNvSpPr>
          <p:nvPr>
            <p:ph sz="quarter" idx="10" hasCustomPrompt="1"/>
            <p:custDataLst>
              <p:tags r:id="rId3"/>
            </p:custDataLst>
          </p:nvPr>
        </p:nvSpPr>
        <p:spPr>
          <a:xfrm>
            <a:off x="456555" y="1828800"/>
            <a:ext cx="7772400" cy="4343400"/>
          </a:xfrm>
        </p:spPr>
        <p:txBody>
          <a:bodyPr vert="horz" lIns="91440" tIns="45720" rIns="91440" bIns="45720" rtlCol="0">
            <a:normAutofit/>
          </a:bodyPr>
          <a:lstStyle>
            <a:lvl1pPr>
              <a:defRPr/>
            </a:lvl1pPr>
            <a:lvl2pPr>
              <a:defRPr/>
            </a:lvl2pPr>
            <a:lvl3pPr>
              <a:defRPr/>
            </a:lvl3pPr>
          </a:lstStyle>
          <a:p>
            <a:pPr lvl="0"/>
            <a:r>
              <a:t>Click to add text or choose an icon below to insert other content</a:t>
            </a:r>
          </a:p>
          <a:p>
            <a:pPr lvl="1"/>
            <a:r>
              <a:t>Second level</a:t>
            </a:r>
          </a:p>
          <a:p>
            <a:pPr lvl="2"/>
            <a:r>
              <a:t>Third level</a:t>
            </a:r>
          </a:p>
        </p:txBody>
      </p:sp>
      <p:sp>
        <p:nvSpPr>
          <p:cNvPr id="6" name="Content Placeholder 7"/>
          <p:cNvSpPr>
            <a:spLocks noGrp="1"/>
          </p:cNvSpPr>
          <p:nvPr>
            <p:ph sz="quarter" idx="11" hasCustomPrompt="1"/>
            <p:custDataLst>
              <p:tags r:id="rId4"/>
            </p:custDataLst>
          </p:nvPr>
        </p:nvSpPr>
        <p:spPr>
          <a:xfrm>
            <a:off x="8763322" y="686390"/>
            <a:ext cx="3200400" cy="5485221"/>
          </a:xfrm>
        </p:spPr>
        <p:txBody>
          <a:bodyPr/>
          <a:lstStyle>
            <a:lvl1pPr marL="164592" indent="-164592">
              <a:spcBef>
                <a:spcPts val="600"/>
              </a:spcBef>
              <a:buFont typeface="Arial" panose="020B0604020202020204" pitchFamily="34" charset="0"/>
              <a:buChar char="•"/>
              <a:defRPr sz="1800"/>
            </a:lvl1pPr>
            <a:lvl2pPr marL="578358" indent="-164592">
              <a:spcBef>
                <a:spcPts val="600"/>
              </a:spcBef>
              <a:buFont typeface="Arial" panose="020B0604020202020204" pitchFamily="34" charset="0"/>
              <a:buChar char="–"/>
              <a:defRPr/>
            </a:lvl2pPr>
            <a:lvl3pPr marL="740664" indent="-164592">
              <a:spcBef>
                <a:spcPts val="600"/>
              </a:spcBef>
              <a:buFont typeface="Arial" panose="020B0604020202020204" pitchFamily="34" charset="0"/>
              <a:buChar char="–"/>
              <a:defRPr/>
            </a:lvl3pPr>
            <a:lvl4pPr marL="1033272" indent="-164592">
              <a:spcBef>
                <a:spcPts val="336"/>
              </a:spcBef>
              <a:buFont typeface="Arial" panose="020B0604020202020204" pitchFamily="34" charset="0"/>
              <a:buChar char="–"/>
              <a:defRPr/>
            </a:lvl4pPr>
            <a:lvl5pPr marL="1033272" indent="-164592">
              <a:spcBef>
                <a:spcPts val="336"/>
              </a:spcBef>
              <a:buFont typeface="Arial" panose="020B0604020202020204" pitchFamily="34" charset="0"/>
              <a:buChar char="–"/>
              <a:defRPr/>
            </a:lvl5pPr>
            <a:lvl6pPr marL="1033272" indent="-164592">
              <a:spcBef>
                <a:spcPts val="336"/>
              </a:spcBef>
              <a:buFont typeface="Arial" panose="020B0604020202020204" pitchFamily="34" charset="0"/>
              <a:buChar char="–"/>
              <a:defRPr/>
            </a:lvl6pPr>
            <a:lvl7pPr marL="1033272" indent="-164592">
              <a:spcBef>
                <a:spcPts val="336"/>
              </a:spcBef>
              <a:buFont typeface="Arial" panose="020B0604020202020204" pitchFamily="34" charset="0"/>
              <a:buChar char="–"/>
              <a:defRPr/>
            </a:lvl7pPr>
            <a:lvl8pPr marL="1033272" indent="-164592">
              <a:spcBef>
                <a:spcPts val="336"/>
              </a:spcBef>
              <a:buFont typeface="Arial" panose="020B0604020202020204" pitchFamily="34" charset="0"/>
              <a:buChar char="–"/>
              <a:defRPr/>
            </a:lvl8pPr>
            <a:lvl9pPr marL="1033272" indent="-164592">
              <a:spcBef>
                <a:spcPts val="336"/>
              </a:spcBef>
              <a:buFont typeface="Arial" panose="020B0604020202020204" pitchFamily="34" charset="0"/>
              <a:buChar char="–"/>
              <a:defRPr/>
            </a:lvl9pPr>
          </a:lstStyle>
          <a:p>
            <a:pPr lvl="0"/>
            <a:r>
              <a:t>Click to add text or choose an icon below to insert other content</a:t>
            </a:r>
          </a:p>
          <a:p>
            <a:pPr lvl="1"/>
            <a:r>
              <a:t>Second level</a:t>
            </a:r>
          </a:p>
          <a:p>
            <a:pPr lvl="2"/>
            <a:r>
              <a:t>Third level</a:t>
            </a:r>
          </a:p>
          <a:p>
            <a:pPr lvl="3"/>
            <a:r>
              <a:t>Fourth level</a:t>
            </a:r>
          </a:p>
        </p:txBody>
      </p:sp>
      <p:sp>
        <p:nvSpPr>
          <p:cNvPr id="7" name="Text Placeholder 6"/>
          <p:cNvSpPr>
            <a:spLocks noGrp="1"/>
          </p:cNvSpPr>
          <p:nvPr>
            <p:ph type="body" sz="quarter" idx="12" hasCustomPrompt="1"/>
            <p:custDataLst>
              <p:tags r:id="rId5"/>
            </p:custDataLst>
          </p:nvPr>
        </p:nvSpPr>
        <p:spPr>
          <a:xfrm>
            <a:off x="456555" y="1145794"/>
            <a:ext cx="7772400" cy="438150"/>
          </a:xfrm>
        </p:spPr>
        <p:txBody>
          <a:bodyPr>
            <a:noAutofit/>
          </a:bodyPr>
          <a:lstStyle>
            <a:lvl1pPr marL="0" indent="0">
              <a:spcBef>
                <a:spcPts val="0"/>
              </a:spcBef>
              <a:buFontTx/>
              <a:buNone/>
              <a:defRPr sz="2000" i="0">
                <a:solidFill>
                  <a:schemeClr val="tx1">
                    <a:lumMod val="65000"/>
                    <a:lumOff val="35000"/>
                  </a:schemeClr>
                </a:solidFill>
              </a:defRPr>
            </a:lvl1pPr>
            <a:lvl2pPr marL="0" indent="0">
              <a:spcBef>
                <a:spcPts val="0"/>
              </a:spcBef>
              <a:buFontTx/>
              <a:buNone/>
              <a:defRPr sz="2400">
                <a:solidFill>
                  <a:schemeClr val="tx1">
                    <a:lumMod val="65000"/>
                    <a:lumOff val="35000"/>
                  </a:schemeClr>
                </a:solidFill>
              </a:defRPr>
            </a:lvl2pPr>
            <a:lvl3pPr marL="0" indent="0">
              <a:spcBef>
                <a:spcPts val="0"/>
              </a:spcBef>
              <a:buFontTx/>
              <a:buNone/>
              <a:defRPr sz="2400">
                <a:solidFill>
                  <a:schemeClr val="tx1">
                    <a:lumMod val="65000"/>
                    <a:lumOff val="35000"/>
                  </a:schemeClr>
                </a:solidFill>
              </a:defRPr>
            </a:lvl3pPr>
            <a:lvl4pPr marL="0" indent="0">
              <a:spcBef>
                <a:spcPts val="0"/>
              </a:spcBef>
              <a:buFontTx/>
              <a:buNone/>
              <a:defRPr sz="2400">
                <a:solidFill>
                  <a:schemeClr val="tx1">
                    <a:lumMod val="65000"/>
                    <a:lumOff val="35000"/>
                  </a:schemeClr>
                </a:solidFill>
              </a:defRPr>
            </a:lvl4pPr>
            <a:lvl5pPr marL="0" indent="0">
              <a:spcBef>
                <a:spcPts val="0"/>
              </a:spcBef>
              <a:buFontTx/>
              <a:buNone/>
              <a:defRPr sz="2400">
                <a:solidFill>
                  <a:schemeClr val="tx1">
                    <a:lumMod val="65000"/>
                    <a:lumOff val="35000"/>
                  </a:schemeClr>
                </a:solidFill>
              </a:defRPr>
            </a:lvl5pPr>
            <a:lvl6pPr marL="0" indent="0">
              <a:spcBef>
                <a:spcPts val="0"/>
              </a:spcBef>
              <a:buFontTx/>
              <a:buNone/>
              <a:defRPr sz="2400">
                <a:solidFill>
                  <a:schemeClr val="tx1">
                    <a:lumMod val="65000"/>
                    <a:lumOff val="35000"/>
                  </a:schemeClr>
                </a:solidFill>
              </a:defRPr>
            </a:lvl6pPr>
            <a:lvl7pPr marL="0" indent="0">
              <a:spcBef>
                <a:spcPts val="0"/>
              </a:spcBef>
              <a:buFontTx/>
              <a:buNone/>
              <a:defRPr sz="2400">
                <a:solidFill>
                  <a:schemeClr val="tx1">
                    <a:lumMod val="65000"/>
                    <a:lumOff val="35000"/>
                  </a:schemeClr>
                </a:solidFill>
              </a:defRPr>
            </a:lvl7pPr>
            <a:lvl8pPr marL="0" indent="0">
              <a:spcBef>
                <a:spcPts val="0"/>
              </a:spcBef>
              <a:buFontTx/>
              <a:buNone/>
              <a:defRPr sz="2400">
                <a:solidFill>
                  <a:schemeClr val="tx1">
                    <a:lumMod val="65000"/>
                    <a:lumOff val="35000"/>
                  </a:schemeClr>
                </a:solidFill>
              </a:defRPr>
            </a:lvl8pPr>
            <a:lvl9pPr marL="0" indent="0">
              <a:spcBef>
                <a:spcPts val="0"/>
              </a:spcBef>
              <a:buFontTx/>
              <a:buNone/>
              <a:defRPr sz="2400">
                <a:solidFill>
                  <a:schemeClr val="tx1">
                    <a:lumMod val="65000"/>
                    <a:lumOff val="35000"/>
                  </a:schemeClr>
                </a:solidFill>
              </a:defRPr>
            </a:lvl9pPr>
          </a:lstStyle>
          <a:p>
            <a:pPr lvl="0"/>
            <a:r>
              <a:t>Click to Add a Subtitle</a:t>
            </a:r>
          </a:p>
        </p:txBody>
      </p:sp>
      <p:sp>
        <p:nvSpPr>
          <p:cNvPr id="8" name="TextBox 7">
            <a:extLst>
              <a:ext uri="{FF2B5EF4-FFF2-40B4-BE49-F238E27FC236}">
                <a16:creationId xmlns:a16="http://schemas.microsoft.com/office/drawing/2014/main" id="{CC02078C-B5C2-413D-869E-7A1B5863A89B}"/>
              </a:ext>
            </a:extLst>
          </p:cNvPr>
          <p:cNvSpPr txBox="1"/>
          <p:nvPr>
            <p:custDataLst>
              <p:tags r:id="rId6"/>
            </p:custDataLst>
          </p:nvPr>
        </p:nvSpPr>
        <p:spPr>
          <a:xfrm>
            <a:off x="10293026" y="6605399"/>
            <a:ext cx="1353017" cy="215444"/>
          </a:xfrm>
          <a:prstGeom prst="rect">
            <a:avLst/>
          </a:prstGeom>
          <a:noFill/>
        </p:spPr>
        <p:txBody>
          <a:bodyPr wrap="square" rtlCol="0">
            <a:spAutoFit/>
          </a:bodyPr>
          <a:lstStyle/>
          <a:p>
            <a:r>
              <a:rPr sz="800">
                <a:solidFill>
                  <a:schemeClr val="tx1">
                    <a:lumMod val="50000"/>
                    <a:lumOff val="50000"/>
                  </a:schemeClr>
                </a:solidFill>
              </a:rPr>
              <a:t>© 2019 Synopsys, Inc. </a:t>
            </a:r>
          </a:p>
        </p:txBody>
      </p:sp>
      <p:sp>
        <p:nvSpPr>
          <p:cNvPr id="9" name="TextBox 8">
            <a:extLst>
              <a:ext uri="{FF2B5EF4-FFF2-40B4-BE49-F238E27FC236}">
                <a16:creationId xmlns:a16="http://schemas.microsoft.com/office/drawing/2014/main" id="{1C9E5331-3F34-4E1E-9A9D-9DBBF61D981B}"/>
              </a:ext>
            </a:extLst>
          </p:cNvPr>
          <p:cNvSpPr txBox="1"/>
          <p:nvPr>
            <p:custDataLst>
              <p:tags r:id="rId7"/>
            </p:custDataLst>
          </p:nvPr>
        </p:nvSpPr>
        <p:spPr>
          <a:xfrm>
            <a:off x="11308403" y="6605399"/>
            <a:ext cx="853440" cy="215444"/>
          </a:xfrm>
          <a:prstGeom prst="rect">
            <a:avLst/>
          </a:prstGeom>
          <a:noFill/>
        </p:spPr>
        <p:txBody>
          <a:bodyPr wrap="square" rtlCol="0">
            <a:spAutoFit/>
          </a:bodyPr>
          <a:lstStyle/>
          <a:p>
            <a:pPr algn="ctr"/>
            <a:fld id="{CAE2347F-76BC-4690-80B5-B24BA0EA7B0A}" type="slidenum">
              <a:rPr sz="800">
                <a:solidFill>
                  <a:schemeClr val="tx1">
                    <a:lumMod val="50000"/>
                    <a:lumOff val="50000"/>
                  </a:schemeClr>
                </a:solidFill>
              </a:rPr>
              <a:pPr algn="ctr"/>
              <a:t>‹#›</a:t>
            </a:fld>
            <a:endParaRPr sz="800">
              <a:solidFill>
                <a:schemeClr val="tx1">
                  <a:lumMod val="50000"/>
                  <a:lumOff val="50000"/>
                </a:schemeClr>
              </a:solidFill>
            </a:endParaRPr>
          </a:p>
        </p:txBody>
      </p:sp>
    </p:spTree>
  </p:cSld>
  <p:clrMapOvr>
    <a:masterClrMapping/>
  </p:clrMapOvr>
  <p:extLst>
    <p:ext uri="{DCECCB84-F9BA-43D5-87BE-67443E8EF086}">
      <p15:sldGuideLst xmlns:p15="http://schemas.microsoft.com/office/powerpoint/2012/main">
        <p15:guide id="2" pos="5256">
          <p15:clr>
            <a:srgbClr val="5ACBF0"/>
          </p15:clr>
        </p15:guide>
        <p15:guide id="5" orient="horz" pos="1152">
          <p15:clr>
            <a:srgbClr val="5ACBF0"/>
          </p15:clr>
        </p15:guide>
        <p15:guide id="6" orient="horz" pos="720">
          <p15:clr>
            <a:srgbClr val="5ACBF0"/>
          </p15:clr>
        </p15:guide>
        <p15:guide id="8" pos="7536">
          <p15:clr>
            <a:srgbClr val="5ACBF0"/>
          </p15:clr>
        </p15:guide>
        <p15:guide id="9" pos="288">
          <p15:clr>
            <a:srgbClr val="5ACBF0"/>
          </p15:clr>
        </p15:guide>
        <p15:guide id="10" orient="horz" pos="38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4" orient="horz" pos="372">
          <p15:clr>
            <a:srgbClr val="5ACBF0"/>
          </p15:clr>
        </p15:guide>
        <p15:guide id="5" orient="horz" pos="3888">
          <p15:clr>
            <a:srgbClr val="5ACBF0"/>
          </p15:clr>
        </p15:guide>
        <p15:guide id="6" pos="288">
          <p15:clr>
            <a:srgbClr val="5ACBF0"/>
          </p15:clr>
        </p15:guide>
        <p15:guide id="7" pos="7392">
          <p15:clr>
            <a:srgbClr val="5ACBF0"/>
          </p15:clr>
        </p15:guide>
        <p15:guide id="8" orient="horz" pos="1152">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58714D-2663-4B45-8812-F81E64B5B065}"/>
              </a:ext>
            </a:extLst>
          </p:cNvPr>
          <p:cNvSpPr/>
          <p:nvPr>
            <p:custDataLst>
              <p:tags r:id="rId1"/>
            </p:custDataLst>
          </p:nvPr>
        </p:nvSpPr>
        <p:spPr>
          <a:xfrm>
            <a:off x="0" y="921262"/>
            <a:ext cx="12192000" cy="13684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pic>
        <p:nvPicPr>
          <p:cNvPr id="6" name="Picture 5">
            <a:extLst>
              <a:ext uri="{FF2B5EF4-FFF2-40B4-BE49-F238E27FC236}">
                <a16:creationId xmlns:a16="http://schemas.microsoft.com/office/drawing/2014/main" id="{F4FA5F4F-1076-4625-BDD2-7D8928426F44}"/>
              </a:ext>
            </a:extLst>
          </p:cNvPr>
          <p:cNvPicPr>
            <a:picLocks noChangeAspect="1"/>
          </p:cNvPicPr>
          <p:nvPr>
            <p:custDataLst>
              <p:tags r:id="rId2"/>
            </p:custDataLst>
          </p:nvPr>
        </p:nvPicPr>
        <p:blipFill>
          <a:blip r:embed="rId6"/>
          <a:stretch>
            <a:fillRect/>
          </a:stretch>
        </p:blipFill>
        <p:spPr>
          <a:xfrm>
            <a:off x="10829622" y="921262"/>
            <a:ext cx="1362377" cy="1368459"/>
          </a:xfrm>
          <a:prstGeom prst="rect">
            <a:avLst/>
          </a:prstGeom>
        </p:spPr>
      </p:pic>
      <p:sp>
        <p:nvSpPr>
          <p:cNvPr id="2" name="Title 1"/>
          <p:cNvSpPr>
            <a:spLocks noGrp="1"/>
          </p:cNvSpPr>
          <p:nvPr>
            <p:ph type="title" hasCustomPrompt="1"/>
            <p:custDataLst>
              <p:tags r:id="rId3"/>
            </p:custDataLst>
          </p:nvPr>
        </p:nvSpPr>
        <p:spPr>
          <a:xfrm>
            <a:off x="456876" y="921262"/>
            <a:ext cx="10319341" cy="1368459"/>
          </a:xfrm>
        </p:spPr>
        <p:txBody>
          <a:bodyPr anchor="ctr">
            <a:normAutofit/>
          </a:bodyPr>
          <a:lstStyle>
            <a:lvl1pPr>
              <a:defRPr sz="3600">
                <a:solidFill>
                  <a:schemeClr val="accent1"/>
                </a:solidFill>
              </a:defRPr>
            </a:lvl1pPr>
          </a:lstStyle>
          <a:p>
            <a:r>
              <a:t>Agenda</a:t>
            </a:r>
          </a:p>
        </p:txBody>
      </p:sp>
      <p:sp>
        <p:nvSpPr>
          <p:cNvPr id="7" name="Text Placeholder 6"/>
          <p:cNvSpPr>
            <a:spLocks noGrp="1"/>
          </p:cNvSpPr>
          <p:nvPr>
            <p:ph type="body" sz="quarter" idx="10" hasCustomPrompt="1"/>
            <p:custDataLst>
              <p:tags r:id="rId4"/>
            </p:custDataLst>
          </p:nvPr>
        </p:nvSpPr>
        <p:spPr>
          <a:xfrm>
            <a:off x="456878" y="2406610"/>
            <a:ext cx="11278244" cy="3765590"/>
          </a:xfrm>
        </p:spPr>
        <p:txBody>
          <a:bodyPr>
            <a:normAutofit/>
          </a:bodyPr>
          <a:lstStyle>
            <a:lvl1pPr marL="514350" indent="-514350">
              <a:spcBef>
                <a:spcPts val="600"/>
              </a:spcBef>
              <a:spcAft>
                <a:spcPts val="0"/>
              </a:spcAft>
              <a:buClr>
                <a:schemeClr val="tx1">
                  <a:lumMod val="65000"/>
                  <a:lumOff val="35000"/>
                </a:schemeClr>
              </a:buClr>
              <a:buFont typeface="+mj-lt"/>
              <a:buAutoNum type="arabicPeriod"/>
              <a:defRPr sz="2800" baseline="0">
                <a:solidFill>
                  <a:schemeClr val="tx1">
                    <a:lumMod val="65000"/>
                    <a:lumOff val="35000"/>
                  </a:schemeClr>
                </a:solidFill>
              </a:defRPr>
            </a:lvl1pPr>
            <a:lvl2pPr>
              <a:buFontTx/>
              <a:buNone/>
              <a:defRPr/>
            </a:lvl2pPr>
            <a:lvl3pPr>
              <a:buFontTx/>
              <a:buNone/>
              <a:defRPr/>
            </a:lvl3pPr>
            <a:lvl4pPr>
              <a:buFontTx/>
              <a:buNone/>
              <a:defRPr/>
            </a:lvl4pPr>
            <a:lvl5pPr>
              <a:buFontTx/>
              <a:buNone/>
              <a:defRPr/>
            </a:lvl5pPr>
          </a:lstStyle>
          <a:p>
            <a:pPr lvl="0"/>
            <a:r>
              <a:t>Click to add agenda items</a:t>
            </a:r>
          </a:p>
        </p:txBody>
      </p:sp>
    </p:spTree>
  </p:cSld>
  <p:clrMapOvr>
    <a:masterClrMapping/>
  </p:clrMapOvr>
  <p:extLst>
    <p:ext uri="{DCECCB84-F9BA-43D5-87BE-67443E8EF086}">
      <p15:sldGuideLst xmlns:p15="http://schemas.microsoft.com/office/powerpoint/2012/main">
        <p15:guide id="1" orient="horz" pos="1512">
          <p15:clr>
            <a:srgbClr val="5ACBF0"/>
          </p15:clr>
        </p15:guide>
        <p15:guide id="2" pos="288">
          <p15:clr>
            <a:srgbClr val="5ACBF0"/>
          </p15:clr>
        </p15:guide>
        <p15:guide id="3" pos="7392">
          <p15:clr>
            <a:srgbClr val="5ACBF0"/>
          </p15:clr>
        </p15:guide>
        <p15:guide id="4" orient="horz" pos="38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228600"/>
            <a:ext cx="11277922" cy="914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custDataLst>
              <p:tags r:id="rId16"/>
            </p:custDataLst>
          </p:nvPr>
        </p:nvSpPr>
        <p:spPr>
          <a:xfrm>
            <a:off x="456878" y="1143000"/>
            <a:ext cx="11278244"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TextBox 7"/>
          <p:cNvSpPr txBox="1"/>
          <p:nvPr>
            <p:custDataLst>
              <p:tags r:id="rId17"/>
            </p:custDataLst>
          </p:nvPr>
        </p:nvSpPr>
        <p:spPr>
          <a:xfrm>
            <a:off x="10293026" y="6605399"/>
            <a:ext cx="1353017" cy="215444"/>
          </a:xfrm>
          <a:prstGeom prst="rect">
            <a:avLst/>
          </a:prstGeom>
          <a:noFill/>
        </p:spPr>
        <p:txBody>
          <a:bodyPr wrap="square" rtlCol="0">
            <a:spAutoFit/>
          </a:bodyPr>
          <a:lstStyle/>
          <a:p>
            <a:r>
              <a:rPr sz="800">
                <a:solidFill>
                  <a:schemeClr val="tx1">
                    <a:lumMod val="50000"/>
                    <a:lumOff val="50000"/>
                  </a:schemeClr>
                </a:solidFill>
              </a:rPr>
              <a:t>© 2019 Synopsys, Inc. </a:t>
            </a:r>
          </a:p>
        </p:txBody>
      </p:sp>
      <p:sp>
        <p:nvSpPr>
          <p:cNvPr id="9" name="TextBox 8"/>
          <p:cNvSpPr txBox="1"/>
          <p:nvPr>
            <p:custDataLst>
              <p:tags r:id="rId18"/>
            </p:custDataLst>
          </p:nvPr>
        </p:nvSpPr>
        <p:spPr>
          <a:xfrm>
            <a:off x="11308403" y="6605399"/>
            <a:ext cx="853440" cy="215444"/>
          </a:xfrm>
          <a:prstGeom prst="rect">
            <a:avLst/>
          </a:prstGeom>
          <a:noFill/>
        </p:spPr>
        <p:txBody>
          <a:bodyPr wrap="square" rtlCol="0">
            <a:spAutoFit/>
          </a:bodyPr>
          <a:lstStyle/>
          <a:p>
            <a:pPr algn="ctr"/>
            <a:fld id="{CAE2347F-76BC-4690-80B5-B24BA0EA7B0A}" type="slidenum">
              <a:rPr sz="800">
                <a:solidFill>
                  <a:schemeClr val="tx1">
                    <a:lumMod val="50000"/>
                    <a:lumOff val="50000"/>
                  </a:schemeClr>
                </a:solidFill>
              </a:rPr>
              <a:pPr algn="ctr"/>
              <a:t>‹#›</a:t>
            </a:fld>
            <a:endParaRPr sz="800">
              <a:solidFill>
                <a:schemeClr val="tx1">
                  <a:lumMod val="50000"/>
                  <a:lumOff val="50000"/>
                </a:schemeClr>
              </a:solidFill>
            </a:endParaRPr>
          </a:p>
        </p:txBody>
      </p:sp>
      <p:sp>
        <p:nvSpPr>
          <p:cNvPr id="26" name="TaggedShape" hidden="1"/>
          <p:cNvSpPr/>
          <p:nvPr>
            <p:custDataLst>
              <p:tags r:id="rId19"/>
            </p:custDataLst>
          </p:nvPr>
        </p:nvSpPr>
        <p:spPr>
          <a:xfrm>
            <a:off x="0" y="0"/>
            <a:ext cx="12700" cy="12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4" name="Freeform: Shape 23">
            <a:extLst>
              <a:ext uri="{FF2B5EF4-FFF2-40B4-BE49-F238E27FC236}">
                <a16:creationId xmlns:a16="http://schemas.microsoft.com/office/drawing/2014/main" id="{82E1CD3D-0785-471B-BAE5-08555AEDFFE1}"/>
              </a:ext>
            </a:extLst>
          </p:cNvPr>
          <p:cNvSpPr/>
          <p:nvPr/>
        </p:nvSpPr>
        <p:spPr>
          <a:xfrm>
            <a:off x="-1588" y="6629402"/>
            <a:ext cx="458788" cy="228599"/>
          </a:xfrm>
          <a:custGeom>
            <a:avLst/>
            <a:gdLst>
              <a:gd name="connsiteX0" fmla="*/ 0 w 458788"/>
              <a:gd name="connsiteY0" fmla="*/ 0 h 228599"/>
              <a:gd name="connsiteX1" fmla="*/ 458788 w 458788"/>
              <a:gd name="connsiteY1" fmla="*/ 0 h 228599"/>
              <a:gd name="connsiteX2" fmla="*/ 375500 w 458788"/>
              <a:gd name="connsiteY2" fmla="*/ 228599 h 228599"/>
              <a:gd name="connsiteX3" fmla="*/ 0 w 458788"/>
              <a:gd name="connsiteY3" fmla="*/ 228599 h 228599"/>
              <a:gd name="connsiteX4" fmla="*/ 0 w 458788"/>
              <a:gd name="connsiteY4" fmla="*/ 0 h 228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788" h="228599">
                <a:moveTo>
                  <a:pt x="0" y="0"/>
                </a:moveTo>
                <a:lnTo>
                  <a:pt x="458788" y="0"/>
                </a:lnTo>
                <a:lnTo>
                  <a:pt x="375500" y="228599"/>
                </a:lnTo>
                <a:lnTo>
                  <a:pt x="0" y="2285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25" name="Group 24">
            <a:extLst>
              <a:ext uri="{FF2B5EF4-FFF2-40B4-BE49-F238E27FC236}">
                <a16:creationId xmlns:a16="http://schemas.microsoft.com/office/drawing/2014/main" id="{9A7BCD14-397F-4D05-BD71-C21D6580B4D2}"/>
              </a:ext>
            </a:extLst>
          </p:cNvPr>
          <p:cNvGrpSpPr/>
          <p:nvPr/>
        </p:nvGrpSpPr>
        <p:grpSpPr>
          <a:xfrm>
            <a:off x="521037" y="6675438"/>
            <a:ext cx="629606" cy="136522"/>
            <a:chOff x="973138" y="5000626"/>
            <a:chExt cx="3506788" cy="760412"/>
          </a:xfrm>
          <a:solidFill>
            <a:schemeClr val="accent1"/>
          </a:solidFill>
        </p:grpSpPr>
        <p:sp>
          <p:nvSpPr>
            <p:cNvPr id="27" name="Freeform 6">
              <a:extLst>
                <a:ext uri="{FF2B5EF4-FFF2-40B4-BE49-F238E27FC236}">
                  <a16:creationId xmlns:a16="http://schemas.microsoft.com/office/drawing/2014/main" id="{4E8AFF89-CBDD-4CE5-AB51-4B2817D8C58A}"/>
                </a:ext>
              </a:extLst>
            </p:cNvPr>
            <p:cNvSpPr>
              <a:spLocks/>
            </p:cNvSpPr>
            <p:nvPr/>
          </p:nvSpPr>
          <p:spPr bwMode="auto">
            <a:xfrm>
              <a:off x="973138" y="5000626"/>
              <a:ext cx="357188" cy="612775"/>
            </a:xfrm>
            <a:custGeom>
              <a:avLst/>
              <a:gdLst>
                <a:gd name="T0" fmla="*/ 276 w 451"/>
                <a:gd name="T1" fmla="*/ 1 h 771"/>
                <a:gd name="T2" fmla="*/ 354 w 451"/>
                <a:gd name="T3" fmla="*/ 12 h 771"/>
                <a:gd name="T4" fmla="*/ 407 w 451"/>
                <a:gd name="T5" fmla="*/ 33 h 771"/>
                <a:gd name="T6" fmla="*/ 437 w 451"/>
                <a:gd name="T7" fmla="*/ 65 h 771"/>
                <a:gd name="T8" fmla="*/ 447 w 451"/>
                <a:gd name="T9" fmla="*/ 107 h 771"/>
                <a:gd name="T10" fmla="*/ 307 w 451"/>
                <a:gd name="T11" fmla="*/ 203 h 771"/>
                <a:gd name="T12" fmla="*/ 307 w 451"/>
                <a:gd name="T13" fmla="*/ 99 h 771"/>
                <a:gd name="T14" fmla="*/ 297 w 451"/>
                <a:gd name="T15" fmla="*/ 77 h 771"/>
                <a:gd name="T16" fmla="*/ 272 w 451"/>
                <a:gd name="T17" fmla="*/ 64 h 771"/>
                <a:gd name="T18" fmla="*/ 228 w 451"/>
                <a:gd name="T19" fmla="*/ 59 h 771"/>
                <a:gd name="T20" fmla="*/ 182 w 451"/>
                <a:gd name="T21" fmla="*/ 64 h 771"/>
                <a:gd name="T22" fmla="*/ 158 w 451"/>
                <a:gd name="T23" fmla="*/ 77 h 771"/>
                <a:gd name="T24" fmla="*/ 149 w 451"/>
                <a:gd name="T25" fmla="*/ 99 h 771"/>
                <a:gd name="T26" fmla="*/ 148 w 451"/>
                <a:gd name="T27" fmla="*/ 190 h 771"/>
                <a:gd name="T28" fmla="*/ 154 w 451"/>
                <a:gd name="T29" fmla="*/ 226 h 771"/>
                <a:gd name="T30" fmla="*/ 178 w 451"/>
                <a:gd name="T31" fmla="*/ 258 h 771"/>
                <a:gd name="T32" fmla="*/ 421 w 451"/>
                <a:gd name="T33" fmla="*/ 468 h 771"/>
                <a:gd name="T34" fmla="*/ 447 w 451"/>
                <a:gd name="T35" fmla="*/ 515 h 771"/>
                <a:gd name="T36" fmla="*/ 451 w 451"/>
                <a:gd name="T37" fmla="*/ 660 h 771"/>
                <a:gd name="T38" fmla="*/ 439 w 451"/>
                <a:gd name="T39" fmla="*/ 703 h 771"/>
                <a:gd name="T40" fmla="*/ 404 w 451"/>
                <a:gd name="T41" fmla="*/ 736 h 771"/>
                <a:gd name="T42" fmla="*/ 348 w 451"/>
                <a:gd name="T43" fmla="*/ 759 h 771"/>
                <a:gd name="T44" fmla="*/ 272 w 451"/>
                <a:gd name="T45" fmla="*/ 770 h 771"/>
                <a:gd name="T46" fmla="*/ 180 w 451"/>
                <a:gd name="T47" fmla="*/ 770 h 771"/>
                <a:gd name="T48" fmla="*/ 101 w 451"/>
                <a:gd name="T49" fmla="*/ 760 h 771"/>
                <a:gd name="T50" fmla="*/ 44 w 451"/>
                <a:gd name="T51" fmla="*/ 739 h 771"/>
                <a:gd name="T52" fmla="*/ 11 w 451"/>
                <a:gd name="T53" fmla="*/ 705 h 771"/>
                <a:gd name="T54" fmla="*/ 0 w 451"/>
                <a:gd name="T55" fmla="*/ 660 h 771"/>
                <a:gd name="T56" fmla="*/ 140 w 451"/>
                <a:gd name="T57" fmla="*/ 557 h 771"/>
                <a:gd name="T58" fmla="*/ 141 w 451"/>
                <a:gd name="T59" fmla="*/ 673 h 771"/>
                <a:gd name="T60" fmla="*/ 161 w 451"/>
                <a:gd name="T61" fmla="*/ 697 h 771"/>
                <a:gd name="T62" fmla="*/ 200 w 451"/>
                <a:gd name="T63" fmla="*/ 711 h 771"/>
                <a:gd name="T64" fmla="*/ 254 w 451"/>
                <a:gd name="T65" fmla="*/ 711 h 771"/>
                <a:gd name="T66" fmla="*/ 291 w 451"/>
                <a:gd name="T67" fmla="*/ 697 h 771"/>
                <a:gd name="T68" fmla="*/ 310 w 451"/>
                <a:gd name="T69" fmla="*/ 673 h 771"/>
                <a:gd name="T70" fmla="*/ 311 w 451"/>
                <a:gd name="T71" fmla="*/ 550 h 771"/>
                <a:gd name="T72" fmla="*/ 303 w 451"/>
                <a:gd name="T73" fmla="*/ 514 h 771"/>
                <a:gd name="T74" fmla="*/ 272 w 451"/>
                <a:gd name="T75" fmla="*/ 478 h 771"/>
                <a:gd name="T76" fmla="*/ 47 w 451"/>
                <a:gd name="T77" fmla="*/ 281 h 771"/>
                <a:gd name="T78" fmla="*/ 19 w 451"/>
                <a:gd name="T79" fmla="*/ 245 h 771"/>
                <a:gd name="T80" fmla="*/ 8 w 451"/>
                <a:gd name="T81" fmla="*/ 203 h 771"/>
                <a:gd name="T82" fmla="*/ 11 w 451"/>
                <a:gd name="T83" fmla="*/ 88 h 771"/>
                <a:gd name="T84" fmla="*/ 34 w 451"/>
                <a:gd name="T85" fmla="*/ 49 h 771"/>
                <a:gd name="T86" fmla="*/ 78 w 451"/>
                <a:gd name="T87" fmla="*/ 22 h 771"/>
                <a:gd name="T88" fmla="*/ 144 w 451"/>
                <a:gd name="T89" fmla="*/ 5 h 771"/>
                <a:gd name="T90" fmla="*/ 228 w 451"/>
                <a:gd name="T91"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771">
                  <a:moveTo>
                    <a:pt x="228" y="0"/>
                  </a:moveTo>
                  <a:lnTo>
                    <a:pt x="276" y="1"/>
                  </a:lnTo>
                  <a:lnTo>
                    <a:pt x="318" y="5"/>
                  </a:lnTo>
                  <a:lnTo>
                    <a:pt x="354" y="12"/>
                  </a:lnTo>
                  <a:lnTo>
                    <a:pt x="382" y="21"/>
                  </a:lnTo>
                  <a:lnTo>
                    <a:pt x="407" y="33"/>
                  </a:lnTo>
                  <a:lnTo>
                    <a:pt x="424" y="48"/>
                  </a:lnTo>
                  <a:lnTo>
                    <a:pt x="437" y="65"/>
                  </a:lnTo>
                  <a:lnTo>
                    <a:pt x="444" y="84"/>
                  </a:lnTo>
                  <a:lnTo>
                    <a:pt x="447" y="107"/>
                  </a:lnTo>
                  <a:lnTo>
                    <a:pt x="447" y="203"/>
                  </a:lnTo>
                  <a:lnTo>
                    <a:pt x="307" y="203"/>
                  </a:lnTo>
                  <a:lnTo>
                    <a:pt x="307" y="111"/>
                  </a:lnTo>
                  <a:lnTo>
                    <a:pt x="307" y="99"/>
                  </a:lnTo>
                  <a:lnTo>
                    <a:pt x="303" y="87"/>
                  </a:lnTo>
                  <a:lnTo>
                    <a:pt x="297" y="77"/>
                  </a:lnTo>
                  <a:lnTo>
                    <a:pt x="287" y="69"/>
                  </a:lnTo>
                  <a:lnTo>
                    <a:pt x="272" y="64"/>
                  </a:lnTo>
                  <a:lnTo>
                    <a:pt x="252" y="60"/>
                  </a:lnTo>
                  <a:lnTo>
                    <a:pt x="228" y="59"/>
                  </a:lnTo>
                  <a:lnTo>
                    <a:pt x="203" y="60"/>
                  </a:lnTo>
                  <a:lnTo>
                    <a:pt x="182" y="64"/>
                  </a:lnTo>
                  <a:lnTo>
                    <a:pt x="169" y="69"/>
                  </a:lnTo>
                  <a:lnTo>
                    <a:pt x="158" y="77"/>
                  </a:lnTo>
                  <a:lnTo>
                    <a:pt x="152" y="87"/>
                  </a:lnTo>
                  <a:lnTo>
                    <a:pt x="149" y="99"/>
                  </a:lnTo>
                  <a:lnTo>
                    <a:pt x="148" y="111"/>
                  </a:lnTo>
                  <a:lnTo>
                    <a:pt x="148" y="190"/>
                  </a:lnTo>
                  <a:lnTo>
                    <a:pt x="149" y="209"/>
                  </a:lnTo>
                  <a:lnTo>
                    <a:pt x="154" y="226"/>
                  </a:lnTo>
                  <a:lnTo>
                    <a:pt x="165" y="243"/>
                  </a:lnTo>
                  <a:lnTo>
                    <a:pt x="178" y="258"/>
                  </a:lnTo>
                  <a:lnTo>
                    <a:pt x="400" y="448"/>
                  </a:lnTo>
                  <a:lnTo>
                    <a:pt x="421" y="468"/>
                  </a:lnTo>
                  <a:lnTo>
                    <a:pt x="437" y="491"/>
                  </a:lnTo>
                  <a:lnTo>
                    <a:pt x="447" y="515"/>
                  </a:lnTo>
                  <a:lnTo>
                    <a:pt x="451" y="541"/>
                  </a:lnTo>
                  <a:lnTo>
                    <a:pt x="451" y="660"/>
                  </a:lnTo>
                  <a:lnTo>
                    <a:pt x="448" y="683"/>
                  </a:lnTo>
                  <a:lnTo>
                    <a:pt x="439" y="703"/>
                  </a:lnTo>
                  <a:lnTo>
                    <a:pt x="424" y="721"/>
                  </a:lnTo>
                  <a:lnTo>
                    <a:pt x="404" y="736"/>
                  </a:lnTo>
                  <a:lnTo>
                    <a:pt x="378" y="748"/>
                  </a:lnTo>
                  <a:lnTo>
                    <a:pt x="348" y="759"/>
                  </a:lnTo>
                  <a:lnTo>
                    <a:pt x="311" y="766"/>
                  </a:lnTo>
                  <a:lnTo>
                    <a:pt x="272" y="770"/>
                  </a:lnTo>
                  <a:lnTo>
                    <a:pt x="228" y="771"/>
                  </a:lnTo>
                  <a:lnTo>
                    <a:pt x="180" y="770"/>
                  </a:lnTo>
                  <a:lnTo>
                    <a:pt x="137" y="767"/>
                  </a:lnTo>
                  <a:lnTo>
                    <a:pt x="101" y="760"/>
                  </a:lnTo>
                  <a:lnTo>
                    <a:pt x="70" y="751"/>
                  </a:lnTo>
                  <a:lnTo>
                    <a:pt x="44" y="739"/>
                  </a:lnTo>
                  <a:lnTo>
                    <a:pt x="24" y="723"/>
                  </a:lnTo>
                  <a:lnTo>
                    <a:pt x="11" y="705"/>
                  </a:lnTo>
                  <a:lnTo>
                    <a:pt x="3" y="684"/>
                  </a:lnTo>
                  <a:lnTo>
                    <a:pt x="0" y="660"/>
                  </a:lnTo>
                  <a:lnTo>
                    <a:pt x="0" y="557"/>
                  </a:lnTo>
                  <a:lnTo>
                    <a:pt x="140" y="557"/>
                  </a:lnTo>
                  <a:lnTo>
                    <a:pt x="140" y="656"/>
                  </a:lnTo>
                  <a:lnTo>
                    <a:pt x="141" y="673"/>
                  </a:lnTo>
                  <a:lnTo>
                    <a:pt x="149" y="687"/>
                  </a:lnTo>
                  <a:lnTo>
                    <a:pt x="161" y="697"/>
                  </a:lnTo>
                  <a:lnTo>
                    <a:pt x="177" y="705"/>
                  </a:lnTo>
                  <a:lnTo>
                    <a:pt x="200" y="711"/>
                  </a:lnTo>
                  <a:lnTo>
                    <a:pt x="228" y="712"/>
                  </a:lnTo>
                  <a:lnTo>
                    <a:pt x="254" y="711"/>
                  </a:lnTo>
                  <a:lnTo>
                    <a:pt x="275" y="705"/>
                  </a:lnTo>
                  <a:lnTo>
                    <a:pt x="291" y="697"/>
                  </a:lnTo>
                  <a:lnTo>
                    <a:pt x="303" y="687"/>
                  </a:lnTo>
                  <a:lnTo>
                    <a:pt x="310" y="673"/>
                  </a:lnTo>
                  <a:lnTo>
                    <a:pt x="311" y="656"/>
                  </a:lnTo>
                  <a:lnTo>
                    <a:pt x="311" y="550"/>
                  </a:lnTo>
                  <a:lnTo>
                    <a:pt x="310" y="531"/>
                  </a:lnTo>
                  <a:lnTo>
                    <a:pt x="303" y="514"/>
                  </a:lnTo>
                  <a:lnTo>
                    <a:pt x="290" y="496"/>
                  </a:lnTo>
                  <a:lnTo>
                    <a:pt x="272" y="478"/>
                  </a:lnTo>
                  <a:lnTo>
                    <a:pt x="67" y="300"/>
                  </a:lnTo>
                  <a:lnTo>
                    <a:pt x="47" y="281"/>
                  </a:lnTo>
                  <a:lnTo>
                    <a:pt x="31" y="262"/>
                  </a:lnTo>
                  <a:lnTo>
                    <a:pt x="19" y="245"/>
                  </a:lnTo>
                  <a:lnTo>
                    <a:pt x="11" y="225"/>
                  </a:lnTo>
                  <a:lnTo>
                    <a:pt x="8" y="203"/>
                  </a:lnTo>
                  <a:lnTo>
                    <a:pt x="8" y="111"/>
                  </a:lnTo>
                  <a:lnTo>
                    <a:pt x="11" y="88"/>
                  </a:lnTo>
                  <a:lnTo>
                    <a:pt x="20" y="67"/>
                  </a:lnTo>
                  <a:lnTo>
                    <a:pt x="34" y="49"/>
                  </a:lnTo>
                  <a:lnTo>
                    <a:pt x="54" y="35"/>
                  </a:lnTo>
                  <a:lnTo>
                    <a:pt x="78" y="22"/>
                  </a:lnTo>
                  <a:lnTo>
                    <a:pt x="109" y="12"/>
                  </a:lnTo>
                  <a:lnTo>
                    <a:pt x="144" y="5"/>
                  </a:lnTo>
                  <a:lnTo>
                    <a:pt x="182" y="1"/>
                  </a:lnTo>
                  <a:lnTo>
                    <a:pt x="2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 name="Freeform 7">
              <a:extLst>
                <a:ext uri="{FF2B5EF4-FFF2-40B4-BE49-F238E27FC236}">
                  <a16:creationId xmlns:a16="http://schemas.microsoft.com/office/drawing/2014/main" id="{2CD15D46-47F7-41CA-AC01-D0A6AD64AB65}"/>
                </a:ext>
              </a:extLst>
            </p:cNvPr>
            <p:cNvSpPr>
              <a:spLocks noEditPoints="1"/>
            </p:cNvSpPr>
            <p:nvPr/>
          </p:nvSpPr>
          <p:spPr bwMode="auto">
            <a:xfrm>
              <a:off x="2282826" y="5000626"/>
              <a:ext cx="387350" cy="611188"/>
            </a:xfrm>
            <a:custGeom>
              <a:avLst/>
              <a:gdLst>
                <a:gd name="T0" fmla="*/ 213 w 489"/>
                <a:gd name="T1" fmla="*/ 61 h 772"/>
                <a:gd name="T2" fmla="*/ 172 w 489"/>
                <a:gd name="T3" fmla="*/ 71 h 772"/>
                <a:gd name="T4" fmla="*/ 149 w 489"/>
                <a:gd name="T5" fmla="*/ 90 h 772"/>
                <a:gd name="T6" fmla="*/ 140 w 489"/>
                <a:gd name="T7" fmla="*/ 116 h 772"/>
                <a:gd name="T8" fmla="*/ 138 w 489"/>
                <a:gd name="T9" fmla="*/ 642 h 772"/>
                <a:gd name="T10" fmla="*/ 142 w 489"/>
                <a:gd name="T11" fmla="*/ 670 h 772"/>
                <a:gd name="T12" fmla="*/ 158 w 489"/>
                <a:gd name="T13" fmla="*/ 693 h 772"/>
                <a:gd name="T14" fmla="*/ 191 w 489"/>
                <a:gd name="T15" fmla="*/ 707 h 772"/>
                <a:gd name="T16" fmla="*/ 244 w 489"/>
                <a:gd name="T17" fmla="*/ 713 h 772"/>
                <a:gd name="T18" fmla="*/ 298 w 489"/>
                <a:gd name="T19" fmla="*/ 707 h 772"/>
                <a:gd name="T20" fmla="*/ 330 w 489"/>
                <a:gd name="T21" fmla="*/ 693 h 772"/>
                <a:gd name="T22" fmla="*/ 345 w 489"/>
                <a:gd name="T23" fmla="*/ 670 h 772"/>
                <a:gd name="T24" fmla="*/ 349 w 489"/>
                <a:gd name="T25" fmla="*/ 642 h 772"/>
                <a:gd name="T26" fmla="*/ 349 w 489"/>
                <a:gd name="T27" fmla="*/ 116 h 772"/>
                <a:gd name="T28" fmla="*/ 340 w 489"/>
                <a:gd name="T29" fmla="*/ 90 h 772"/>
                <a:gd name="T30" fmla="*/ 317 w 489"/>
                <a:gd name="T31" fmla="*/ 71 h 772"/>
                <a:gd name="T32" fmla="*/ 274 w 489"/>
                <a:gd name="T33" fmla="*/ 61 h 772"/>
                <a:gd name="T34" fmla="*/ 244 w 489"/>
                <a:gd name="T35" fmla="*/ 0 h 772"/>
                <a:gd name="T36" fmla="*/ 334 w 489"/>
                <a:gd name="T37" fmla="*/ 6 h 772"/>
                <a:gd name="T38" fmla="*/ 400 w 489"/>
                <a:gd name="T39" fmla="*/ 20 h 772"/>
                <a:gd name="T40" fmla="*/ 446 w 489"/>
                <a:gd name="T41" fmla="*/ 43 h 772"/>
                <a:gd name="T42" fmla="*/ 474 w 489"/>
                <a:gd name="T43" fmla="*/ 73 h 772"/>
                <a:gd name="T44" fmla="*/ 487 w 489"/>
                <a:gd name="T45" fmla="*/ 109 h 772"/>
                <a:gd name="T46" fmla="*/ 489 w 489"/>
                <a:gd name="T47" fmla="*/ 643 h 772"/>
                <a:gd name="T48" fmla="*/ 482 w 489"/>
                <a:gd name="T49" fmla="*/ 682 h 772"/>
                <a:gd name="T50" fmla="*/ 462 w 489"/>
                <a:gd name="T51" fmla="*/ 715 h 772"/>
                <a:gd name="T52" fmla="*/ 425 w 489"/>
                <a:gd name="T53" fmla="*/ 742 h 772"/>
                <a:gd name="T54" fmla="*/ 369 w 489"/>
                <a:gd name="T55" fmla="*/ 761 h 772"/>
                <a:gd name="T56" fmla="*/ 291 w 489"/>
                <a:gd name="T57" fmla="*/ 770 h 772"/>
                <a:gd name="T58" fmla="*/ 196 w 489"/>
                <a:gd name="T59" fmla="*/ 770 h 772"/>
                <a:gd name="T60" fmla="*/ 118 w 489"/>
                <a:gd name="T61" fmla="*/ 761 h 772"/>
                <a:gd name="T62" fmla="*/ 62 w 489"/>
                <a:gd name="T63" fmla="*/ 742 h 772"/>
                <a:gd name="T64" fmla="*/ 26 w 489"/>
                <a:gd name="T65" fmla="*/ 715 h 772"/>
                <a:gd name="T66" fmla="*/ 5 w 489"/>
                <a:gd name="T67" fmla="*/ 682 h 772"/>
                <a:gd name="T68" fmla="*/ 0 w 489"/>
                <a:gd name="T69" fmla="*/ 643 h 772"/>
                <a:gd name="T70" fmla="*/ 1 w 489"/>
                <a:gd name="T71" fmla="*/ 109 h 772"/>
                <a:gd name="T72" fmla="*/ 14 w 489"/>
                <a:gd name="T73" fmla="*/ 73 h 772"/>
                <a:gd name="T74" fmla="*/ 42 w 489"/>
                <a:gd name="T75" fmla="*/ 43 h 772"/>
                <a:gd name="T76" fmla="*/ 87 w 489"/>
                <a:gd name="T77" fmla="*/ 20 h 772"/>
                <a:gd name="T78" fmla="*/ 154 w 489"/>
                <a:gd name="T79" fmla="*/ 6 h 772"/>
                <a:gd name="T80" fmla="*/ 244 w 489"/>
                <a:gd name="T81"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9" h="772">
                  <a:moveTo>
                    <a:pt x="244" y="59"/>
                  </a:moveTo>
                  <a:lnTo>
                    <a:pt x="213" y="61"/>
                  </a:lnTo>
                  <a:lnTo>
                    <a:pt x="191" y="65"/>
                  </a:lnTo>
                  <a:lnTo>
                    <a:pt x="172" y="71"/>
                  </a:lnTo>
                  <a:lnTo>
                    <a:pt x="158" y="79"/>
                  </a:lnTo>
                  <a:lnTo>
                    <a:pt x="149" y="90"/>
                  </a:lnTo>
                  <a:lnTo>
                    <a:pt x="142" y="102"/>
                  </a:lnTo>
                  <a:lnTo>
                    <a:pt x="140" y="116"/>
                  </a:lnTo>
                  <a:lnTo>
                    <a:pt x="138" y="130"/>
                  </a:lnTo>
                  <a:lnTo>
                    <a:pt x="138" y="642"/>
                  </a:lnTo>
                  <a:lnTo>
                    <a:pt x="140" y="656"/>
                  </a:lnTo>
                  <a:lnTo>
                    <a:pt x="142" y="670"/>
                  </a:lnTo>
                  <a:lnTo>
                    <a:pt x="149" y="683"/>
                  </a:lnTo>
                  <a:lnTo>
                    <a:pt x="158" y="693"/>
                  </a:lnTo>
                  <a:lnTo>
                    <a:pt x="172" y="702"/>
                  </a:lnTo>
                  <a:lnTo>
                    <a:pt x="191" y="707"/>
                  </a:lnTo>
                  <a:lnTo>
                    <a:pt x="213" y="711"/>
                  </a:lnTo>
                  <a:lnTo>
                    <a:pt x="244" y="713"/>
                  </a:lnTo>
                  <a:lnTo>
                    <a:pt x="274" y="711"/>
                  </a:lnTo>
                  <a:lnTo>
                    <a:pt x="298" y="707"/>
                  </a:lnTo>
                  <a:lnTo>
                    <a:pt x="317" y="702"/>
                  </a:lnTo>
                  <a:lnTo>
                    <a:pt x="330" y="693"/>
                  </a:lnTo>
                  <a:lnTo>
                    <a:pt x="340" y="683"/>
                  </a:lnTo>
                  <a:lnTo>
                    <a:pt x="345" y="670"/>
                  </a:lnTo>
                  <a:lnTo>
                    <a:pt x="349" y="656"/>
                  </a:lnTo>
                  <a:lnTo>
                    <a:pt x="349" y="642"/>
                  </a:lnTo>
                  <a:lnTo>
                    <a:pt x="349" y="130"/>
                  </a:lnTo>
                  <a:lnTo>
                    <a:pt x="349" y="116"/>
                  </a:lnTo>
                  <a:lnTo>
                    <a:pt x="345" y="102"/>
                  </a:lnTo>
                  <a:lnTo>
                    <a:pt x="340" y="90"/>
                  </a:lnTo>
                  <a:lnTo>
                    <a:pt x="330" y="79"/>
                  </a:lnTo>
                  <a:lnTo>
                    <a:pt x="317" y="71"/>
                  </a:lnTo>
                  <a:lnTo>
                    <a:pt x="298" y="65"/>
                  </a:lnTo>
                  <a:lnTo>
                    <a:pt x="274" y="61"/>
                  </a:lnTo>
                  <a:lnTo>
                    <a:pt x="244" y="59"/>
                  </a:lnTo>
                  <a:close/>
                  <a:moveTo>
                    <a:pt x="244" y="0"/>
                  </a:moveTo>
                  <a:lnTo>
                    <a:pt x="291" y="2"/>
                  </a:lnTo>
                  <a:lnTo>
                    <a:pt x="334" y="6"/>
                  </a:lnTo>
                  <a:lnTo>
                    <a:pt x="369" y="11"/>
                  </a:lnTo>
                  <a:lnTo>
                    <a:pt x="400" y="20"/>
                  </a:lnTo>
                  <a:lnTo>
                    <a:pt x="425" y="31"/>
                  </a:lnTo>
                  <a:lnTo>
                    <a:pt x="446" y="43"/>
                  </a:lnTo>
                  <a:lnTo>
                    <a:pt x="462" y="57"/>
                  </a:lnTo>
                  <a:lnTo>
                    <a:pt x="474" y="73"/>
                  </a:lnTo>
                  <a:lnTo>
                    <a:pt x="482" y="90"/>
                  </a:lnTo>
                  <a:lnTo>
                    <a:pt x="487" y="109"/>
                  </a:lnTo>
                  <a:lnTo>
                    <a:pt x="489" y="129"/>
                  </a:lnTo>
                  <a:lnTo>
                    <a:pt x="489" y="643"/>
                  </a:lnTo>
                  <a:lnTo>
                    <a:pt x="487" y="663"/>
                  </a:lnTo>
                  <a:lnTo>
                    <a:pt x="482" y="682"/>
                  </a:lnTo>
                  <a:lnTo>
                    <a:pt x="474" y="699"/>
                  </a:lnTo>
                  <a:lnTo>
                    <a:pt x="462" y="715"/>
                  </a:lnTo>
                  <a:lnTo>
                    <a:pt x="446" y="729"/>
                  </a:lnTo>
                  <a:lnTo>
                    <a:pt x="425" y="742"/>
                  </a:lnTo>
                  <a:lnTo>
                    <a:pt x="400" y="753"/>
                  </a:lnTo>
                  <a:lnTo>
                    <a:pt x="369" y="761"/>
                  </a:lnTo>
                  <a:lnTo>
                    <a:pt x="334" y="766"/>
                  </a:lnTo>
                  <a:lnTo>
                    <a:pt x="291" y="770"/>
                  </a:lnTo>
                  <a:lnTo>
                    <a:pt x="244" y="772"/>
                  </a:lnTo>
                  <a:lnTo>
                    <a:pt x="196" y="770"/>
                  </a:lnTo>
                  <a:lnTo>
                    <a:pt x="154" y="766"/>
                  </a:lnTo>
                  <a:lnTo>
                    <a:pt x="118" y="761"/>
                  </a:lnTo>
                  <a:lnTo>
                    <a:pt x="87" y="753"/>
                  </a:lnTo>
                  <a:lnTo>
                    <a:pt x="62" y="742"/>
                  </a:lnTo>
                  <a:lnTo>
                    <a:pt x="42" y="729"/>
                  </a:lnTo>
                  <a:lnTo>
                    <a:pt x="26" y="715"/>
                  </a:lnTo>
                  <a:lnTo>
                    <a:pt x="14" y="699"/>
                  </a:lnTo>
                  <a:lnTo>
                    <a:pt x="5" y="682"/>
                  </a:lnTo>
                  <a:lnTo>
                    <a:pt x="1" y="663"/>
                  </a:lnTo>
                  <a:lnTo>
                    <a:pt x="0" y="643"/>
                  </a:lnTo>
                  <a:lnTo>
                    <a:pt x="0" y="129"/>
                  </a:lnTo>
                  <a:lnTo>
                    <a:pt x="1" y="109"/>
                  </a:lnTo>
                  <a:lnTo>
                    <a:pt x="5" y="90"/>
                  </a:lnTo>
                  <a:lnTo>
                    <a:pt x="14" y="73"/>
                  </a:lnTo>
                  <a:lnTo>
                    <a:pt x="26" y="57"/>
                  </a:lnTo>
                  <a:lnTo>
                    <a:pt x="42" y="43"/>
                  </a:lnTo>
                  <a:lnTo>
                    <a:pt x="62" y="31"/>
                  </a:lnTo>
                  <a:lnTo>
                    <a:pt x="87" y="20"/>
                  </a:lnTo>
                  <a:lnTo>
                    <a:pt x="118" y="11"/>
                  </a:lnTo>
                  <a:lnTo>
                    <a:pt x="154" y="6"/>
                  </a:lnTo>
                  <a:lnTo>
                    <a:pt x="196" y="2"/>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 name="Freeform 8">
              <a:extLst>
                <a:ext uri="{FF2B5EF4-FFF2-40B4-BE49-F238E27FC236}">
                  <a16:creationId xmlns:a16="http://schemas.microsoft.com/office/drawing/2014/main" id="{8B36095D-03F7-4641-9689-38862EA16A69}"/>
                </a:ext>
              </a:extLst>
            </p:cNvPr>
            <p:cNvSpPr>
              <a:spLocks noEditPoints="1"/>
            </p:cNvSpPr>
            <p:nvPr/>
          </p:nvSpPr>
          <p:spPr bwMode="auto">
            <a:xfrm>
              <a:off x="2730501" y="5005388"/>
              <a:ext cx="360363" cy="603250"/>
            </a:xfrm>
            <a:custGeom>
              <a:avLst/>
              <a:gdLst>
                <a:gd name="T0" fmla="*/ 140 w 454"/>
                <a:gd name="T1" fmla="*/ 59 h 759"/>
                <a:gd name="T2" fmla="*/ 140 w 454"/>
                <a:gd name="T3" fmla="*/ 358 h 759"/>
                <a:gd name="T4" fmla="*/ 207 w 454"/>
                <a:gd name="T5" fmla="*/ 358 h 759"/>
                <a:gd name="T6" fmla="*/ 232 w 454"/>
                <a:gd name="T7" fmla="*/ 358 h 759"/>
                <a:gd name="T8" fmla="*/ 255 w 454"/>
                <a:gd name="T9" fmla="*/ 355 h 759"/>
                <a:gd name="T10" fmla="*/ 275 w 454"/>
                <a:gd name="T11" fmla="*/ 352 h 759"/>
                <a:gd name="T12" fmla="*/ 291 w 454"/>
                <a:gd name="T13" fmla="*/ 346 h 759"/>
                <a:gd name="T14" fmla="*/ 303 w 454"/>
                <a:gd name="T15" fmla="*/ 337 h 759"/>
                <a:gd name="T16" fmla="*/ 311 w 454"/>
                <a:gd name="T17" fmla="*/ 325 h 759"/>
                <a:gd name="T18" fmla="*/ 314 w 454"/>
                <a:gd name="T19" fmla="*/ 311 h 759"/>
                <a:gd name="T20" fmla="*/ 314 w 454"/>
                <a:gd name="T21" fmla="*/ 106 h 759"/>
                <a:gd name="T22" fmla="*/ 311 w 454"/>
                <a:gd name="T23" fmla="*/ 91 h 759"/>
                <a:gd name="T24" fmla="*/ 303 w 454"/>
                <a:gd name="T25" fmla="*/ 79 h 759"/>
                <a:gd name="T26" fmla="*/ 291 w 454"/>
                <a:gd name="T27" fmla="*/ 71 h 759"/>
                <a:gd name="T28" fmla="*/ 275 w 454"/>
                <a:gd name="T29" fmla="*/ 64 h 759"/>
                <a:gd name="T30" fmla="*/ 255 w 454"/>
                <a:gd name="T31" fmla="*/ 62 h 759"/>
                <a:gd name="T32" fmla="*/ 232 w 454"/>
                <a:gd name="T33" fmla="*/ 59 h 759"/>
                <a:gd name="T34" fmla="*/ 207 w 454"/>
                <a:gd name="T35" fmla="*/ 59 h 759"/>
                <a:gd name="T36" fmla="*/ 140 w 454"/>
                <a:gd name="T37" fmla="*/ 59 h 759"/>
                <a:gd name="T38" fmla="*/ 0 w 454"/>
                <a:gd name="T39" fmla="*/ 0 h 759"/>
                <a:gd name="T40" fmla="*/ 221 w 454"/>
                <a:gd name="T41" fmla="*/ 0 h 759"/>
                <a:gd name="T42" fmla="*/ 271 w 454"/>
                <a:gd name="T43" fmla="*/ 0 h 759"/>
                <a:gd name="T44" fmla="*/ 314 w 454"/>
                <a:gd name="T45" fmla="*/ 4 h 759"/>
                <a:gd name="T46" fmla="*/ 350 w 454"/>
                <a:gd name="T47" fmla="*/ 8 h 759"/>
                <a:gd name="T48" fmla="*/ 380 w 454"/>
                <a:gd name="T49" fmla="*/ 16 h 759"/>
                <a:gd name="T50" fmla="*/ 404 w 454"/>
                <a:gd name="T51" fmla="*/ 26 h 759"/>
                <a:gd name="T52" fmla="*/ 423 w 454"/>
                <a:gd name="T53" fmla="*/ 38 h 759"/>
                <a:gd name="T54" fmla="*/ 437 w 454"/>
                <a:gd name="T55" fmla="*/ 52 h 759"/>
                <a:gd name="T56" fmla="*/ 447 w 454"/>
                <a:gd name="T57" fmla="*/ 70 h 759"/>
                <a:gd name="T58" fmla="*/ 452 w 454"/>
                <a:gd name="T59" fmla="*/ 91 h 759"/>
                <a:gd name="T60" fmla="*/ 454 w 454"/>
                <a:gd name="T61" fmla="*/ 115 h 759"/>
                <a:gd name="T62" fmla="*/ 454 w 454"/>
                <a:gd name="T63" fmla="*/ 301 h 759"/>
                <a:gd name="T64" fmla="*/ 451 w 454"/>
                <a:gd name="T65" fmla="*/ 325 h 759"/>
                <a:gd name="T66" fmla="*/ 447 w 454"/>
                <a:gd name="T67" fmla="*/ 347 h 759"/>
                <a:gd name="T68" fmla="*/ 437 w 454"/>
                <a:gd name="T69" fmla="*/ 364 h 759"/>
                <a:gd name="T70" fmla="*/ 423 w 454"/>
                <a:gd name="T71" fmla="*/ 379 h 759"/>
                <a:gd name="T72" fmla="*/ 404 w 454"/>
                <a:gd name="T73" fmla="*/ 391 h 759"/>
                <a:gd name="T74" fmla="*/ 380 w 454"/>
                <a:gd name="T75" fmla="*/ 402 h 759"/>
                <a:gd name="T76" fmla="*/ 350 w 454"/>
                <a:gd name="T77" fmla="*/ 408 h 759"/>
                <a:gd name="T78" fmla="*/ 314 w 454"/>
                <a:gd name="T79" fmla="*/ 414 h 759"/>
                <a:gd name="T80" fmla="*/ 271 w 454"/>
                <a:gd name="T81" fmla="*/ 416 h 759"/>
                <a:gd name="T82" fmla="*/ 221 w 454"/>
                <a:gd name="T83" fmla="*/ 416 h 759"/>
                <a:gd name="T84" fmla="*/ 140 w 454"/>
                <a:gd name="T85" fmla="*/ 416 h 759"/>
                <a:gd name="T86" fmla="*/ 140 w 454"/>
                <a:gd name="T87" fmla="*/ 759 h 759"/>
                <a:gd name="T88" fmla="*/ 0 w 454"/>
                <a:gd name="T89" fmla="*/ 759 h 759"/>
                <a:gd name="T90" fmla="*/ 0 w 454"/>
                <a:gd name="T91" fmla="*/ 0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4" h="759">
                  <a:moveTo>
                    <a:pt x="140" y="59"/>
                  </a:moveTo>
                  <a:lnTo>
                    <a:pt x="140" y="358"/>
                  </a:lnTo>
                  <a:lnTo>
                    <a:pt x="207" y="358"/>
                  </a:lnTo>
                  <a:lnTo>
                    <a:pt x="232" y="358"/>
                  </a:lnTo>
                  <a:lnTo>
                    <a:pt x="255" y="355"/>
                  </a:lnTo>
                  <a:lnTo>
                    <a:pt x="275" y="352"/>
                  </a:lnTo>
                  <a:lnTo>
                    <a:pt x="291" y="346"/>
                  </a:lnTo>
                  <a:lnTo>
                    <a:pt x="303" y="337"/>
                  </a:lnTo>
                  <a:lnTo>
                    <a:pt x="311" y="325"/>
                  </a:lnTo>
                  <a:lnTo>
                    <a:pt x="314" y="311"/>
                  </a:lnTo>
                  <a:lnTo>
                    <a:pt x="314" y="106"/>
                  </a:lnTo>
                  <a:lnTo>
                    <a:pt x="311" y="91"/>
                  </a:lnTo>
                  <a:lnTo>
                    <a:pt x="303" y="79"/>
                  </a:lnTo>
                  <a:lnTo>
                    <a:pt x="291" y="71"/>
                  </a:lnTo>
                  <a:lnTo>
                    <a:pt x="275" y="64"/>
                  </a:lnTo>
                  <a:lnTo>
                    <a:pt x="255" y="62"/>
                  </a:lnTo>
                  <a:lnTo>
                    <a:pt x="232" y="59"/>
                  </a:lnTo>
                  <a:lnTo>
                    <a:pt x="207" y="59"/>
                  </a:lnTo>
                  <a:lnTo>
                    <a:pt x="140" y="59"/>
                  </a:lnTo>
                  <a:close/>
                  <a:moveTo>
                    <a:pt x="0" y="0"/>
                  </a:moveTo>
                  <a:lnTo>
                    <a:pt x="221" y="0"/>
                  </a:lnTo>
                  <a:lnTo>
                    <a:pt x="271" y="0"/>
                  </a:lnTo>
                  <a:lnTo>
                    <a:pt x="314" y="4"/>
                  </a:lnTo>
                  <a:lnTo>
                    <a:pt x="350" y="8"/>
                  </a:lnTo>
                  <a:lnTo>
                    <a:pt x="380" y="16"/>
                  </a:lnTo>
                  <a:lnTo>
                    <a:pt x="404" y="26"/>
                  </a:lnTo>
                  <a:lnTo>
                    <a:pt x="423" y="38"/>
                  </a:lnTo>
                  <a:lnTo>
                    <a:pt x="437" y="52"/>
                  </a:lnTo>
                  <a:lnTo>
                    <a:pt x="447" y="70"/>
                  </a:lnTo>
                  <a:lnTo>
                    <a:pt x="452" y="91"/>
                  </a:lnTo>
                  <a:lnTo>
                    <a:pt x="454" y="115"/>
                  </a:lnTo>
                  <a:lnTo>
                    <a:pt x="454" y="301"/>
                  </a:lnTo>
                  <a:lnTo>
                    <a:pt x="451" y="325"/>
                  </a:lnTo>
                  <a:lnTo>
                    <a:pt x="447" y="347"/>
                  </a:lnTo>
                  <a:lnTo>
                    <a:pt x="437" y="364"/>
                  </a:lnTo>
                  <a:lnTo>
                    <a:pt x="423" y="379"/>
                  </a:lnTo>
                  <a:lnTo>
                    <a:pt x="404" y="391"/>
                  </a:lnTo>
                  <a:lnTo>
                    <a:pt x="380" y="402"/>
                  </a:lnTo>
                  <a:lnTo>
                    <a:pt x="350" y="408"/>
                  </a:lnTo>
                  <a:lnTo>
                    <a:pt x="314" y="414"/>
                  </a:lnTo>
                  <a:lnTo>
                    <a:pt x="271" y="416"/>
                  </a:lnTo>
                  <a:lnTo>
                    <a:pt x="221" y="416"/>
                  </a:lnTo>
                  <a:lnTo>
                    <a:pt x="140" y="416"/>
                  </a:lnTo>
                  <a:lnTo>
                    <a:pt x="140" y="759"/>
                  </a:lnTo>
                  <a:lnTo>
                    <a:pt x="0" y="75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 name="Freeform 9">
              <a:extLst>
                <a:ext uri="{FF2B5EF4-FFF2-40B4-BE49-F238E27FC236}">
                  <a16:creationId xmlns:a16="http://schemas.microsoft.com/office/drawing/2014/main" id="{D1272A81-0E0B-4E14-ADC3-FF00A180FD46}"/>
                </a:ext>
              </a:extLst>
            </p:cNvPr>
            <p:cNvSpPr>
              <a:spLocks/>
            </p:cNvSpPr>
            <p:nvPr/>
          </p:nvSpPr>
          <p:spPr bwMode="auto">
            <a:xfrm>
              <a:off x="3121026" y="5000626"/>
              <a:ext cx="358775" cy="611188"/>
            </a:xfrm>
            <a:custGeom>
              <a:avLst/>
              <a:gdLst>
                <a:gd name="T0" fmla="*/ 277 w 451"/>
                <a:gd name="T1" fmla="*/ 2 h 772"/>
                <a:gd name="T2" fmla="*/ 355 w 451"/>
                <a:gd name="T3" fmla="*/ 12 h 772"/>
                <a:gd name="T4" fmla="*/ 407 w 451"/>
                <a:gd name="T5" fmla="*/ 34 h 772"/>
                <a:gd name="T6" fmla="*/ 438 w 451"/>
                <a:gd name="T7" fmla="*/ 65 h 772"/>
                <a:gd name="T8" fmla="*/ 447 w 451"/>
                <a:gd name="T9" fmla="*/ 106 h 772"/>
                <a:gd name="T10" fmla="*/ 309 w 451"/>
                <a:gd name="T11" fmla="*/ 204 h 772"/>
                <a:gd name="T12" fmla="*/ 308 w 451"/>
                <a:gd name="T13" fmla="*/ 98 h 772"/>
                <a:gd name="T14" fmla="*/ 297 w 451"/>
                <a:gd name="T15" fmla="*/ 78 h 772"/>
                <a:gd name="T16" fmla="*/ 273 w 451"/>
                <a:gd name="T17" fmla="*/ 65 h 772"/>
                <a:gd name="T18" fmla="*/ 229 w 451"/>
                <a:gd name="T19" fmla="*/ 59 h 772"/>
                <a:gd name="T20" fmla="*/ 184 w 451"/>
                <a:gd name="T21" fmla="*/ 65 h 772"/>
                <a:gd name="T22" fmla="*/ 159 w 451"/>
                <a:gd name="T23" fmla="*/ 78 h 772"/>
                <a:gd name="T24" fmla="*/ 149 w 451"/>
                <a:gd name="T25" fmla="*/ 98 h 772"/>
                <a:gd name="T26" fmla="*/ 148 w 451"/>
                <a:gd name="T27" fmla="*/ 191 h 772"/>
                <a:gd name="T28" fmla="*/ 155 w 451"/>
                <a:gd name="T29" fmla="*/ 227 h 772"/>
                <a:gd name="T30" fmla="*/ 180 w 451"/>
                <a:gd name="T31" fmla="*/ 259 h 772"/>
                <a:gd name="T32" fmla="*/ 422 w 451"/>
                <a:gd name="T33" fmla="*/ 469 h 772"/>
                <a:gd name="T34" fmla="*/ 449 w 451"/>
                <a:gd name="T35" fmla="*/ 516 h 772"/>
                <a:gd name="T36" fmla="*/ 451 w 451"/>
                <a:gd name="T37" fmla="*/ 660 h 772"/>
                <a:gd name="T38" fmla="*/ 439 w 451"/>
                <a:gd name="T39" fmla="*/ 703 h 772"/>
                <a:gd name="T40" fmla="*/ 404 w 451"/>
                <a:gd name="T41" fmla="*/ 737 h 772"/>
                <a:gd name="T42" fmla="*/ 348 w 451"/>
                <a:gd name="T43" fmla="*/ 760 h 772"/>
                <a:gd name="T44" fmla="*/ 273 w 451"/>
                <a:gd name="T45" fmla="*/ 770 h 772"/>
                <a:gd name="T46" fmla="*/ 180 w 451"/>
                <a:gd name="T47" fmla="*/ 770 h 772"/>
                <a:gd name="T48" fmla="*/ 101 w 451"/>
                <a:gd name="T49" fmla="*/ 760 h 772"/>
                <a:gd name="T50" fmla="*/ 45 w 451"/>
                <a:gd name="T51" fmla="*/ 738 h 772"/>
                <a:gd name="T52" fmla="*/ 11 w 451"/>
                <a:gd name="T53" fmla="*/ 706 h 772"/>
                <a:gd name="T54" fmla="*/ 0 w 451"/>
                <a:gd name="T55" fmla="*/ 660 h 772"/>
                <a:gd name="T56" fmla="*/ 140 w 451"/>
                <a:gd name="T57" fmla="*/ 556 h 772"/>
                <a:gd name="T58" fmla="*/ 143 w 451"/>
                <a:gd name="T59" fmla="*/ 672 h 772"/>
                <a:gd name="T60" fmla="*/ 161 w 451"/>
                <a:gd name="T61" fmla="*/ 698 h 772"/>
                <a:gd name="T62" fmla="*/ 200 w 451"/>
                <a:gd name="T63" fmla="*/ 711 h 772"/>
                <a:gd name="T64" fmla="*/ 254 w 451"/>
                <a:gd name="T65" fmla="*/ 711 h 772"/>
                <a:gd name="T66" fmla="*/ 292 w 451"/>
                <a:gd name="T67" fmla="*/ 698 h 772"/>
                <a:gd name="T68" fmla="*/ 310 w 451"/>
                <a:gd name="T69" fmla="*/ 672 h 772"/>
                <a:gd name="T70" fmla="*/ 313 w 451"/>
                <a:gd name="T71" fmla="*/ 551 h 772"/>
                <a:gd name="T72" fmla="*/ 304 w 451"/>
                <a:gd name="T73" fmla="*/ 513 h 772"/>
                <a:gd name="T74" fmla="*/ 273 w 451"/>
                <a:gd name="T75" fmla="*/ 477 h 772"/>
                <a:gd name="T76" fmla="*/ 47 w 451"/>
                <a:gd name="T77" fmla="*/ 282 h 772"/>
                <a:gd name="T78" fmla="*/ 19 w 451"/>
                <a:gd name="T79" fmla="*/ 244 h 772"/>
                <a:gd name="T80" fmla="*/ 10 w 451"/>
                <a:gd name="T81" fmla="*/ 204 h 772"/>
                <a:gd name="T82" fmla="*/ 13 w 451"/>
                <a:gd name="T83" fmla="*/ 89 h 772"/>
                <a:gd name="T84" fmla="*/ 35 w 451"/>
                <a:gd name="T85" fmla="*/ 50 h 772"/>
                <a:gd name="T86" fmla="*/ 78 w 451"/>
                <a:gd name="T87" fmla="*/ 22 h 772"/>
                <a:gd name="T88" fmla="*/ 144 w 451"/>
                <a:gd name="T89" fmla="*/ 6 h 772"/>
                <a:gd name="T90" fmla="*/ 229 w 451"/>
                <a:gd name="T91"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772">
                  <a:moveTo>
                    <a:pt x="229" y="0"/>
                  </a:moveTo>
                  <a:lnTo>
                    <a:pt x="277" y="2"/>
                  </a:lnTo>
                  <a:lnTo>
                    <a:pt x="318" y="6"/>
                  </a:lnTo>
                  <a:lnTo>
                    <a:pt x="355" y="12"/>
                  </a:lnTo>
                  <a:lnTo>
                    <a:pt x="384" y="22"/>
                  </a:lnTo>
                  <a:lnTo>
                    <a:pt x="407" y="34"/>
                  </a:lnTo>
                  <a:lnTo>
                    <a:pt x="426" y="49"/>
                  </a:lnTo>
                  <a:lnTo>
                    <a:pt x="438" y="65"/>
                  </a:lnTo>
                  <a:lnTo>
                    <a:pt x="445" y="85"/>
                  </a:lnTo>
                  <a:lnTo>
                    <a:pt x="447" y="106"/>
                  </a:lnTo>
                  <a:lnTo>
                    <a:pt x="447" y="204"/>
                  </a:lnTo>
                  <a:lnTo>
                    <a:pt x="309" y="204"/>
                  </a:lnTo>
                  <a:lnTo>
                    <a:pt x="309" y="110"/>
                  </a:lnTo>
                  <a:lnTo>
                    <a:pt x="308" y="98"/>
                  </a:lnTo>
                  <a:lnTo>
                    <a:pt x="304" y="87"/>
                  </a:lnTo>
                  <a:lnTo>
                    <a:pt x="297" y="78"/>
                  </a:lnTo>
                  <a:lnTo>
                    <a:pt x="288" y="70"/>
                  </a:lnTo>
                  <a:lnTo>
                    <a:pt x="273" y="65"/>
                  </a:lnTo>
                  <a:lnTo>
                    <a:pt x="254" y="61"/>
                  </a:lnTo>
                  <a:lnTo>
                    <a:pt x="229" y="59"/>
                  </a:lnTo>
                  <a:lnTo>
                    <a:pt x="203" y="61"/>
                  </a:lnTo>
                  <a:lnTo>
                    <a:pt x="184" y="65"/>
                  </a:lnTo>
                  <a:lnTo>
                    <a:pt x="170" y="70"/>
                  </a:lnTo>
                  <a:lnTo>
                    <a:pt x="159" y="78"/>
                  </a:lnTo>
                  <a:lnTo>
                    <a:pt x="152" y="87"/>
                  </a:lnTo>
                  <a:lnTo>
                    <a:pt x="149" y="98"/>
                  </a:lnTo>
                  <a:lnTo>
                    <a:pt x="148" y="110"/>
                  </a:lnTo>
                  <a:lnTo>
                    <a:pt x="148" y="191"/>
                  </a:lnTo>
                  <a:lnTo>
                    <a:pt x="149" y="209"/>
                  </a:lnTo>
                  <a:lnTo>
                    <a:pt x="155" y="227"/>
                  </a:lnTo>
                  <a:lnTo>
                    <a:pt x="165" y="243"/>
                  </a:lnTo>
                  <a:lnTo>
                    <a:pt x="180" y="259"/>
                  </a:lnTo>
                  <a:lnTo>
                    <a:pt x="402" y="448"/>
                  </a:lnTo>
                  <a:lnTo>
                    <a:pt x="422" y="469"/>
                  </a:lnTo>
                  <a:lnTo>
                    <a:pt x="438" y="492"/>
                  </a:lnTo>
                  <a:lnTo>
                    <a:pt x="449" y="516"/>
                  </a:lnTo>
                  <a:lnTo>
                    <a:pt x="451" y="541"/>
                  </a:lnTo>
                  <a:lnTo>
                    <a:pt x="451" y="660"/>
                  </a:lnTo>
                  <a:lnTo>
                    <a:pt x="449" y="683"/>
                  </a:lnTo>
                  <a:lnTo>
                    <a:pt x="439" y="703"/>
                  </a:lnTo>
                  <a:lnTo>
                    <a:pt x="424" y="721"/>
                  </a:lnTo>
                  <a:lnTo>
                    <a:pt x="404" y="737"/>
                  </a:lnTo>
                  <a:lnTo>
                    <a:pt x="379" y="749"/>
                  </a:lnTo>
                  <a:lnTo>
                    <a:pt x="348" y="760"/>
                  </a:lnTo>
                  <a:lnTo>
                    <a:pt x="313" y="766"/>
                  </a:lnTo>
                  <a:lnTo>
                    <a:pt x="273" y="770"/>
                  </a:lnTo>
                  <a:lnTo>
                    <a:pt x="229" y="772"/>
                  </a:lnTo>
                  <a:lnTo>
                    <a:pt x="180" y="770"/>
                  </a:lnTo>
                  <a:lnTo>
                    <a:pt x="137" y="766"/>
                  </a:lnTo>
                  <a:lnTo>
                    <a:pt x="101" y="760"/>
                  </a:lnTo>
                  <a:lnTo>
                    <a:pt x="70" y="750"/>
                  </a:lnTo>
                  <a:lnTo>
                    <a:pt x="45" y="738"/>
                  </a:lnTo>
                  <a:lnTo>
                    <a:pt x="26" y="723"/>
                  </a:lnTo>
                  <a:lnTo>
                    <a:pt x="11" y="706"/>
                  </a:lnTo>
                  <a:lnTo>
                    <a:pt x="3" y="685"/>
                  </a:lnTo>
                  <a:lnTo>
                    <a:pt x="0" y="660"/>
                  </a:lnTo>
                  <a:lnTo>
                    <a:pt x="0" y="556"/>
                  </a:lnTo>
                  <a:lnTo>
                    <a:pt x="140" y="556"/>
                  </a:lnTo>
                  <a:lnTo>
                    <a:pt x="140" y="656"/>
                  </a:lnTo>
                  <a:lnTo>
                    <a:pt x="143" y="672"/>
                  </a:lnTo>
                  <a:lnTo>
                    <a:pt x="149" y="687"/>
                  </a:lnTo>
                  <a:lnTo>
                    <a:pt x="161" y="698"/>
                  </a:lnTo>
                  <a:lnTo>
                    <a:pt x="179" y="706"/>
                  </a:lnTo>
                  <a:lnTo>
                    <a:pt x="200" y="711"/>
                  </a:lnTo>
                  <a:lnTo>
                    <a:pt x="229" y="713"/>
                  </a:lnTo>
                  <a:lnTo>
                    <a:pt x="254" y="711"/>
                  </a:lnTo>
                  <a:lnTo>
                    <a:pt x="276" y="706"/>
                  </a:lnTo>
                  <a:lnTo>
                    <a:pt x="292" y="698"/>
                  </a:lnTo>
                  <a:lnTo>
                    <a:pt x="304" y="687"/>
                  </a:lnTo>
                  <a:lnTo>
                    <a:pt x="310" y="672"/>
                  </a:lnTo>
                  <a:lnTo>
                    <a:pt x="313" y="656"/>
                  </a:lnTo>
                  <a:lnTo>
                    <a:pt x="313" y="551"/>
                  </a:lnTo>
                  <a:lnTo>
                    <a:pt x="310" y="532"/>
                  </a:lnTo>
                  <a:lnTo>
                    <a:pt x="304" y="513"/>
                  </a:lnTo>
                  <a:lnTo>
                    <a:pt x="292" y="496"/>
                  </a:lnTo>
                  <a:lnTo>
                    <a:pt x="273" y="477"/>
                  </a:lnTo>
                  <a:lnTo>
                    <a:pt x="69" y="300"/>
                  </a:lnTo>
                  <a:lnTo>
                    <a:pt x="47" y="282"/>
                  </a:lnTo>
                  <a:lnTo>
                    <a:pt x="31" y="263"/>
                  </a:lnTo>
                  <a:lnTo>
                    <a:pt x="19" y="244"/>
                  </a:lnTo>
                  <a:lnTo>
                    <a:pt x="11" y="225"/>
                  </a:lnTo>
                  <a:lnTo>
                    <a:pt x="10" y="204"/>
                  </a:lnTo>
                  <a:lnTo>
                    <a:pt x="10" y="112"/>
                  </a:lnTo>
                  <a:lnTo>
                    <a:pt x="13" y="89"/>
                  </a:lnTo>
                  <a:lnTo>
                    <a:pt x="21" y="67"/>
                  </a:lnTo>
                  <a:lnTo>
                    <a:pt x="35" y="50"/>
                  </a:lnTo>
                  <a:lnTo>
                    <a:pt x="54" y="35"/>
                  </a:lnTo>
                  <a:lnTo>
                    <a:pt x="78" y="22"/>
                  </a:lnTo>
                  <a:lnTo>
                    <a:pt x="109" y="12"/>
                  </a:lnTo>
                  <a:lnTo>
                    <a:pt x="144" y="6"/>
                  </a:lnTo>
                  <a:lnTo>
                    <a:pt x="184" y="2"/>
                  </a:lnTo>
                  <a:lnTo>
                    <a:pt x="2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 name="Freeform 10">
              <a:extLst>
                <a:ext uri="{FF2B5EF4-FFF2-40B4-BE49-F238E27FC236}">
                  <a16:creationId xmlns:a16="http://schemas.microsoft.com/office/drawing/2014/main" id="{AFCBF75E-361A-41F6-A877-A01030C09A13}"/>
                </a:ext>
              </a:extLst>
            </p:cNvPr>
            <p:cNvSpPr>
              <a:spLocks/>
            </p:cNvSpPr>
            <p:nvPr/>
          </p:nvSpPr>
          <p:spPr bwMode="auto">
            <a:xfrm>
              <a:off x="3935413" y="5000626"/>
              <a:ext cx="358775" cy="611188"/>
            </a:xfrm>
            <a:custGeom>
              <a:avLst/>
              <a:gdLst>
                <a:gd name="T0" fmla="*/ 276 w 451"/>
                <a:gd name="T1" fmla="*/ 2 h 772"/>
                <a:gd name="T2" fmla="*/ 354 w 451"/>
                <a:gd name="T3" fmla="*/ 12 h 772"/>
                <a:gd name="T4" fmla="*/ 407 w 451"/>
                <a:gd name="T5" fmla="*/ 34 h 772"/>
                <a:gd name="T6" fmla="*/ 437 w 451"/>
                <a:gd name="T7" fmla="*/ 65 h 772"/>
                <a:gd name="T8" fmla="*/ 447 w 451"/>
                <a:gd name="T9" fmla="*/ 106 h 772"/>
                <a:gd name="T10" fmla="*/ 307 w 451"/>
                <a:gd name="T11" fmla="*/ 204 h 772"/>
                <a:gd name="T12" fmla="*/ 307 w 451"/>
                <a:gd name="T13" fmla="*/ 98 h 772"/>
                <a:gd name="T14" fmla="*/ 296 w 451"/>
                <a:gd name="T15" fmla="*/ 78 h 772"/>
                <a:gd name="T16" fmla="*/ 272 w 451"/>
                <a:gd name="T17" fmla="*/ 65 h 772"/>
                <a:gd name="T18" fmla="*/ 228 w 451"/>
                <a:gd name="T19" fmla="*/ 59 h 772"/>
                <a:gd name="T20" fmla="*/ 182 w 451"/>
                <a:gd name="T21" fmla="*/ 65 h 772"/>
                <a:gd name="T22" fmla="*/ 158 w 451"/>
                <a:gd name="T23" fmla="*/ 78 h 772"/>
                <a:gd name="T24" fmla="*/ 149 w 451"/>
                <a:gd name="T25" fmla="*/ 98 h 772"/>
                <a:gd name="T26" fmla="*/ 148 w 451"/>
                <a:gd name="T27" fmla="*/ 191 h 772"/>
                <a:gd name="T28" fmla="*/ 154 w 451"/>
                <a:gd name="T29" fmla="*/ 227 h 772"/>
                <a:gd name="T30" fmla="*/ 178 w 451"/>
                <a:gd name="T31" fmla="*/ 259 h 772"/>
                <a:gd name="T32" fmla="*/ 421 w 451"/>
                <a:gd name="T33" fmla="*/ 469 h 772"/>
                <a:gd name="T34" fmla="*/ 447 w 451"/>
                <a:gd name="T35" fmla="*/ 516 h 772"/>
                <a:gd name="T36" fmla="*/ 451 w 451"/>
                <a:gd name="T37" fmla="*/ 660 h 772"/>
                <a:gd name="T38" fmla="*/ 439 w 451"/>
                <a:gd name="T39" fmla="*/ 703 h 772"/>
                <a:gd name="T40" fmla="*/ 404 w 451"/>
                <a:gd name="T41" fmla="*/ 737 h 772"/>
                <a:gd name="T42" fmla="*/ 347 w 451"/>
                <a:gd name="T43" fmla="*/ 760 h 772"/>
                <a:gd name="T44" fmla="*/ 272 w 451"/>
                <a:gd name="T45" fmla="*/ 770 h 772"/>
                <a:gd name="T46" fmla="*/ 180 w 451"/>
                <a:gd name="T47" fmla="*/ 770 h 772"/>
                <a:gd name="T48" fmla="*/ 101 w 451"/>
                <a:gd name="T49" fmla="*/ 760 h 772"/>
                <a:gd name="T50" fmla="*/ 44 w 451"/>
                <a:gd name="T51" fmla="*/ 738 h 772"/>
                <a:gd name="T52" fmla="*/ 11 w 451"/>
                <a:gd name="T53" fmla="*/ 706 h 772"/>
                <a:gd name="T54" fmla="*/ 0 w 451"/>
                <a:gd name="T55" fmla="*/ 660 h 772"/>
                <a:gd name="T56" fmla="*/ 139 w 451"/>
                <a:gd name="T57" fmla="*/ 556 h 772"/>
                <a:gd name="T58" fmla="*/ 141 w 451"/>
                <a:gd name="T59" fmla="*/ 672 h 772"/>
                <a:gd name="T60" fmla="*/ 160 w 451"/>
                <a:gd name="T61" fmla="*/ 698 h 772"/>
                <a:gd name="T62" fmla="*/ 200 w 451"/>
                <a:gd name="T63" fmla="*/ 711 h 772"/>
                <a:gd name="T64" fmla="*/ 254 w 451"/>
                <a:gd name="T65" fmla="*/ 711 h 772"/>
                <a:gd name="T66" fmla="*/ 291 w 451"/>
                <a:gd name="T67" fmla="*/ 698 h 772"/>
                <a:gd name="T68" fmla="*/ 310 w 451"/>
                <a:gd name="T69" fmla="*/ 672 h 772"/>
                <a:gd name="T70" fmla="*/ 311 w 451"/>
                <a:gd name="T71" fmla="*/ 551 h 772"/>
                <a:gd name="T72" fmla="*/ 303 w 451"/>
                <a:gd name="T73" fmla="*/ 515 h 772"/>
                <a:gd name="T74" fmla="*/ 271 w 451"/>
                <a:gd name="T75" fmla="*/ 477 h 772"/>
                <a:gd name="T76" fmla="*/ 47 w 451"/>
                <a:gd name="T77" fmla="*/ 282 h 772"/>
                <a:gd name="T78" fmla="*/ 19 w 451"/>
                <a:gd name="T79" fmla="*/ 244 h 772"/>
                <a:gd name="T80" fmla="*/ 8 w 451"/>
                <a:gd name="T81" fmla="*/ 204 h 772"/>
                <a:gd name="T82" fmla="*/ 11 w 451"/>
                <a:gd name="T83" fmla="*/ 89 h 772"/>
                <a:gd name="T84" fmla="*/ 33 w 451"/>
                <a:gd name="T85" fmla="*/ 50 h 772"/>
                <a:gd name="T86" fmla="*/ 78 w 451"/>
                <a:gd name="T87" fmla="*/ 22 h 772"/>
                <a:gd name="T88" fmla="*/ 144 w 451"/>
                <a:gd name="T89" fmla="*/ 6 h 772"/>
                <a:gd name="T90" fmla="*/ 228 w 451"/>
                <a:gd name="T91"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772">
                  <a:moveTo>
                    <a:pt x="228" y="0"/>
                  </a:moveTo>
                  <a:lnTo>
                    <a:pt x="276" y="2"/>
                  </a:lnTo>
                  <a:lnTo>
                    <a:pt x="318" y="6"/>
                  </a:lnTo>
                  <a:lnTo>
                    <a:pt x="354" y="12"/>
                  </a:lnTo>
                  <a:lnTo>
                    <a:pt x="382" y="22"/>
                  </a:lnTo>
                  <a:lnTo>
                    <a:pt x="407" y="34"/>
                  </a:lnTo>
                  <a:lnTo>
                    <a:pt x="424" y="49"/>
                  </a:lnTo>
                  <a:lnTo>
                    <a:pt x="437" y="65"/>
                  </a:lnTo>
                  <a:lnTo>
                    <a:pt x="444" y="85"/>
                  </a:lnTo>
                  <a:lnTo>
                    <a:pt x="447" y="106"/>
                  </a:lnTo>
                  <a:lnTo>
                    <a:pt x="447" y="204"/>
                  </a:lnTo>
                  <a:lnTo>
                    <a:pt x="307" y="204"/>
                  </a:lnTo>
                  <a:lnTo>
                    <a:pt x="307" y="110"/>
                  </a:lnTo>
                  <a:lnTo>
                    <a:pt x="307" y="98"/>
                  </a:lnTo>
                  <a:lnTo>
                    <a:pt x="303" y="87"/>
                  </a:lnTo>
                  <a:lnTo>
                    <a:pt x="296" y="78"/>
                  </a:lnTo>
                  <a:lnTo>
                    <a:pt x="286" y="70"/>
                  </a:lnTo>
                  <a:lnTo>
                    <a:pt x="272" y="65"/>
                  </a:lnTo>
                  <a:lnTo>
                    <a:pt x="252" y="61"/>
                  </a:lnTo>
                  <a:lnTo>
                    <a:pt x="228" y="59"/>
                  </a:lnTo>
                  <a:lnTo>
                    <a:pt x="203" y="61"/>
                  </a:lnTo>
                  <a:lnTo>
                    <a:pt x="182" y="65"/>
                  </a:lnTo>
                  <a:lnTo>
                    <a:pt x="169" y="70"/>
                  </a:lnTo>
                  <a:lnTo>
                    <a:pt x="158" y="78"/>
                  </a:lnTo>
                  <a:lnTo>
                    <a:pt x="152" y="87"/>
                  </a:lnTo>
                  <a:lnTo>
                    <a:pt x="149" y="98"/>
                  </a:lnTo>
                  <a:lnTo>
                    <a:pt x="148" y="110"/>
                  </a:lnTo>
                  <a:lnTo>
                    <a:pt x="148" y="191"/>
                  </a:lnTo>
                  <a:lnTo>
                    <a:pt x="149" y="209"/>
                  </a:lnTo>
                  <a:lnTo>
                    <a:pt x="154" y="227"/>
                  </a:lnTo>
                  <a:lnTo>
                    <a:pt x="164" y="243"/>
                  </a:lnTo>
                  <a:lnTo>
                    <a:pt x="178" y="259"/>
                  </a:lnTo>
                  <a:lnTo>
                    <a:pt x="400" y="448"/>
                  </a:lnTo>
                  <a:lnTo>
                    <a:pt x="421" y="469"/>
                  </a:lnTo>
                  <a:lnTo>
                    <a:pt x="437" y="492"/>
                  </a:lnTo>
                  <a:lnTo>
                    <a:pt x="447" y="516"/>
                  </a:lnTo>
                  <a:lnTo>
                    <a:pt x="451" y="541"/>
                  </a:lnTo>
                  <a:lnTo>
                    <a:pt x="451" y="660"/>
                  </a:lnTo>
                  <a:lnTo>
                    <a:pt x="448" y="683"/>
                  </a:lnTo>
                  <a:lnTo>
                    <a:pt x="439" y="703"/>
                  </a:lnTo>
                  <a:lnTo>
                    <a:pt x="424" y="721"/>
                  </a:lnTo>
                  <a:lnTo>
                    <a:pt x="404" y="737"/>
                  </a:lnTo>
                  <a:lnTo>
                    <a:pt x="378" y="749"/>
                  </a:lnTo>
                  <a:lnTo>
                    <a:pt x="347" y="760"/>
                  </a:lnTo>
                  <a:lnTo>
                    <a:pt x="311" y="766"/>
                  </a:lnTo>
                  <a:lnTo>
                    <a:pt x="272" y="770"/>
                  </a:lnTo>
                  <a:lnTo>
                    <a:pt x="228" y="772"/>
                  </a:lnTo>
                  <a:lnTo>
                    <a:pt x="180" y="770"/>
                  </a:lnTo>
                  <a:lnTo>
                    <a:pt x="137" y="766"/>
                  </a:lnTo>
                  <a:lnTo>
                    <a:pt x="101" y="760"/>
                  </a:lnTo>
                  <a:lnTo>
                    <a:pt x="70" y="750"/>
                  </a:lnTo>
                  <a:lnTo>
                    <a:pt x="44" y="738"/>
                  </a:lnTo>
                  <a:lnTo>
                    <a:pt x="24" y="723"/>
                  </a:lnTo>
                  <a:lnTo>
                    <a:pt x="11" y="706"/>
                  </a:lnTo>
                  <a:lnTo>
                    <a:pt x="3" y="685"/>
                  </a:lnTo>
                  <a:lnTo>
                    <a:pt x="0" y="660"/>
                  </a:lnTo>
                  <a:lnTo>
                    <a:pt x="0" y="556"/>
                  </a:lnTo>
                  <a:lnTo>
                    <a:pt x="139" y="556"/>
                  </a:lnTo>
                  <a:lnTo>
                    <a:pt x="139" y="656"/>
                  </a:lnTo>
                  <a:lnTo>
                    <a:pt x="141" y="672"/>
                  </a:lnTo>
                  <a:lnTo>
                    <a:pt x="149" y="687"/>
                  </a:lnTo>
                  <a:lnTo>
                    <a:pt x="160" y="698"/>
                  </a:lnTo>
                  <a:lnTo>
                    <a:pt x="177" y="706"/>
                  </a:lnTo>
                  <a:lnTo>
                    <a:pt x="200" y="711"/>
                  </a:lnTo>
                  <a:lnTo>
                    <a:pt x="228" y="713"/>
                  </a:lnTo>
                  <a:lnTo>
                    <a:pt x="254" y="711"/>
                  </a:lnTo>
                  <a:lnTo>
                    <a:pt x="275" y="706"/>
                  </a:lnTo>
                  <a:lnTo>
                    <a:pt x="291" y="698"/>
                  </a:lnTo>
                  <a:lnTo>
                    <a:pt x="302" y="687"/>
                  </a:lnTo>
                  <a:lnTo>
                    <a:pt x="310" y="672"/>
                  </a:lnTo>
                  <a:lnTo>
                    <a:pt x="311" y="656"/>
                  </a:lnTo>
                  <a:lnTo>
                    <a:pt x="311" y="551"/>
                  </a:lnTo>
                  <a:lnTo>
                    <a:pt x="310" y="532"/>
                  </a:lnTo>
                  <a:lnTo>
                    <a:pt x="303" y="515"/>
                  </a:lnTo>
                  <a:lnTo>
                    <a:pt x="290" y="496"/>
                  </a:lnTo>
                  <a:lnTo>
                    <a:pt x="271" y="477"/>
                  </a:lnTo>
                  <a:lnTo>
                    <a:pt x="67" y="300"/>
                  </a:lnTo>
                  <a:lnTo>
                    <a:pt x="47" y="282"/>
                  </a:lnTo>
                  <a:lnTo>
                    <a:pt x="31" y="263"/>
                  </a:lnTo>
                  <a:lnTo>
                    <a:pt x="19" y="244"/>
                  </a:lnTo>
                  <a:lnTo>
                    <a:pt x="11" y="225"/>
                  </a:lnTo>
                  <a:lnTo>
                    <a:pt x="8" y="204"/>
                  </a:lnTo>
                  <a:lnTo>
                    <a:pt x="8" y="112"/>
                  </a:lnTo>
                  <a:lnTo>
                    <a:pt x="11" y="89"/>
                  </a:lnTo>
                  <a:lnTo>
                    <a:pt x="20" y="67"/>
                  </a:lnTo>
                  <a:lnTo>
                    <a:pt x="33" y="50"/>
                  </a:lnTo>
                  <a:lnTo>
                    <a:pt x="54" y="35"/>
                  </a:lnTo>
                  <a:lnTo>
                    <a:pt x="78" y="22"/>
                  </a:lnTo>
                  <a:lnTo>
                    <a:pt x="107" y="12"/>
                  </a:lnTo>
                  <a:lnTo>
                    <a:pt x="144" y="6"/>
                  </a:lnTo>
                  <a:lnTo>
                    <a:pt x="182" y="2"/>
                  </a:lnTo>
                  <a:lnTo>
                    <a:pt x="2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 name="Freeform 11">
              <a:extLst>
                <a:ext uri="{FF2B5EF4-FFF2-40B4-BE49-F238E27FC236}">
                  <a16:creationId xmlns:a16="http://schemas.microsoft.com/office/drawing/2014/main" id="{A325B323-5DE5-4CA6-A927-0498B79E481E}"/>
                </a:ext>
              </a:extLst>
            </p:cNvPr>
            <p:cNvSpPr>
              <a:spLocks/>
            </p:cNvSpPr>
            <p:nvPr/>
          </p:nvSpPr>
          <p:spPr bwMode="auto">
            <a:xfrm>
              <a:off x="1430338" y="5005388"/>
              <a:ext cx="352425" cy="755650"/>
            </a:xfrm>
            <a:custGeom>
              <a:avLst/>
              <a:gdLst>
                <a:gd name="T0" fmla="*/ 305 w 443"/>
                <a:gd name="T1" fmla="*/ 0 h 952"/>
                <a:gd name="T2" fmla="*/ 443 w 443"/>
                <a:gd name="T3" fmla="*/ 0 h 952"/>
                <a:gd name="T4" fmla="*/ 138 w 443"/>
                <a:gd name="T5" fmla="*/ 952 h 952"/>
                <a:gd name="T6" fmla="*/ 0 w 443"/>
                <a:gd name="T7" fmla="*/ 952 h 952"/>
                <a:gd name="T8" fmla="*/ 305 w 443"/>
                <a:gd name="T9" fmla="*/ 0 h 952"/>
              </a:gdLst>
              <a:ahLst/>
              <a:cxnLst>
                <a:cxn ang="0">
                  <a:pos x="T0" y="T1"/>
                </a:cxn>
                <a:cxn ang="0">
                  <a:pos x="T2" y="T3"/>
                </a:cxn>
                <a:cxn ang="0">
                  <a:pos x="T4" y="T5"/>
                </a:cxn>
                <a:cxn ang="0">
                  <a:pos x="T6" y="T7"/>
                </a:cxn>
                <a:cxn ang="0">
                  <a:pos x="T8" y="T9"/>
                </a:cxn>
              </a:cxnLst>
              <a:rect l="0" t="0" r="r" b="b"/>
              <a:pathLst>
                <a:path w="443" h="952">
                  <a:moveTo>
                    <a:pt x="305" y="0"/>
                  </a:moveTo>
                  <a:lnTo>
                    <a:pt x="443" y="0"/>
                  </a:lnTo>
                  <a:lnTo>
                    <a:pt x="138" y="952"/>
                  </a:lnTo>
                  <a:lnTo>
                    <a:pt x="0" y="952"/>
                  </a:lnTo>
                  <a:lnTo>
                    <a:pt x="3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 name="Freeform 12">
              <a:extLst>
                <a:ext uri="{FF2B5EF4-FFF2-40B4-BE49-F238E27FC236}">
                  <a16:creationId xmlns:a16="http://schemas.microsoft.com/office/drawing/2014/main" id="{6188D9B5-22EF-4CA3-98FE-7293F5737870}"/>
                </a:ext>
              </a:extLst>
            </p:cNvPr>
            <p:cNvSpPr>
              <a:spLocks/>
            </p:cNvSpPr>
            <p:nvPr/>
          </p:nvSpPr>
          <p:spPr bwMode="auto">
            <a:xfrm>
              <a:off x="1349376" y="5006976"/>
              <a:ext cx="204788" cy="468313"/>
            </a:xfrm>
            <a:custGeom>
              <a:avLst/>
              <a:gdLst>
                <a:gd name="T0" fmla="*/ 0 w 257"/>
                <a:gd name="T1" fmla="*/ 0 h 591"/>
                <a:gd name="T2" fmla="*/ 138 w 257"/>
                <a:gd name="T3" fmla="*/ 0 h 591"/>
                <a:gd name="T4" fmla="*/ 257 w 257"/>
                <a:gd name="T5" fmla="*/ 373 h 591"/>
                <a:gd name="T6" fmla="*/ 188 w 257"/>
                <a:gd name="T7" fmla="*/ 591 h 591"/>
                <a:gd name="T8" fmla="*/ 0 w 257"/>
                <a:gd name="T9" fmla="*/ 0 h 591"/>
              </a:gdLst>
              <a:ahLst/>
              <a:cxnLst>
                <a:cxn ang="0">
                  <a:pos x="T0" y="T1"/>
                </a:cxn>
                <a:cxn ang="0">
                  <a:pos x="T2" y="T3"/>
                </a:cxn>
                <a:cxn ang="0">
                  <a:pos x="T4" y="T5"/>
                </a:cxn>
                <a:cxn ang="0">
                  <a:pos x="T6" y="T7"/>
                </a:cxn>
                <a:cxn ang="0">
                  <a:pos x="T8" y="T9"/>
                </a:cxn>
              </a:cxnLst>
              <a:rect l="0" t="0" r="r" b="b"/>
              <a:pathLst>
                <a:path w="257" h="591">
                  <a:moveTo>
                    <a:pt x="0" y="0"/>
                  </a:moveTo>
                  <a:lnTo>
                    <a:pt x="138" y="0"/>
                  </a:lnTo>
                  <a:lnTo>
                    <a:pt x="257" y="373"/>
                  </a:lnTo>
                  <a:lnTo>
                    <a:pt x="188" y="59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 name="Freeform 13">
              <a:extLst>
                <a:ext uri="{FF2B5EF4-FFF2-40B4-BE49-F238E27FC236}">
                  <a16:creationId xmlns:a16="http://schemas.microsoft.com/office/drawing/2014/main" id="{ECC3D156-5D50-46AF-9DA4-5BE86DAA6F16}"/>
                </a:ext>
              </a:extLst>
            </p:cNvPr>
            <p:cNvSpPr>
              <a:spLocks/>
            </p:cNvSpPr>
            <p:nvPr/>
          </p:nvSpPr>
          <p:spPr bwMode="auto">
            <a:xfrm>
              <a:off x="3578226" y="5005388"/>
              <a:ext cx="352425" cy="755650"/>
            </a:xfrm>
            <a:custGeom>
              <a:avLst/>
              <a:gdLst>
                <a:gd name="T0" fmla="*/ 305 w 444"/>
                <a:gd name="T1" fmla="*/ 0 h 952"/>
                <a:gd name="T2" fmla="*/ 444 w 444"/>
                <a:gd name="T3" fmla="*/ 0 h 952"/>
                <a:gd name="T4" fmla="*/ 138 w 444"/>
                <a:gd name="T5" fmla="*/ 952 h 952"/>
                <a:gd name="T6" fmla="*/ 0 w 444"/>
                <a:gd name="T7" fmla="*/ 952 h 952"/>
                <a:gd name="T8" fmla="*/ 305 w 444"/>
                <a:gd name="T9" fmla="*/ 0 h 952"/>
              </a:gdLst>
              <a:ahLst/>
              <a:cxnLst>
                <a:cxn ang="0">
                  <a:pos x="T0" y="T1"/>
                </a:cxn>
                <a:cxn ang="0">
                  <a:pos x="T2" y="T3"/>
                </a:cxn>
                <a:cxn ang="0">
                  <a:pos x="T4" y="T5"/>
                </a:cxn>
                <a:cxn ang="0">
                  <a:pos x="T6" y="T7"/>
                </a:cxn>
                <a:cxn ang="0">
                  <a:pos x="T8" y="T9"/>
                </a:cxn>
              </a:cxnLst>
              <a:rect l="0" t="0" r="r" b="b"/>
              <a:pathLst>
                <a:path w="444" h="952">
                  <a:moveTo>
                    <a:pt x="305" y="0"/>
                  </a:moveTo>
                  <a:lnTo>
                    <a:pt x="444" y="0"/>
                  </a:lnTo>
                  <a:lnTo>
                    <a:pt x="138" y="952"/>
                  </a:lnTo>
                  <a:lnTo>
                    <a:pt x="0" y="952"/>
                  </a:lnTo>
                  <a:lnTo>
                    <a:pt x="3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 name="Freeform 14">
              <a:extLst>
                <a:ext uri="{FF2B5EF4-FFF2-40B4-BE49-F238E27FC236}">
                  <a16:creationId xmlns:a16="http://schemas.microsoft.com/office/drawing/2014/main" id="{9234AD61-D2BF-48EC-BA94-56D9D39841F2}"/>
                </a:ext>
              </a:extLst>
            </p:cNvPr>
            <p:cNvSpPr>
              <a:spLocks/>
            </p:cNvSpPr>
            <p:nvPr/>
          </p:nvSpPr>
          <p:spPr bwMode="auto">
            <a:xfrm>
              <a:off x="3495676" y="5005388"/>
              <a:ext cx="206375" cy="468313"/>
            </a:xfrm>
            <a:custGeom>
              <a:avLst/>
              <a:gdLst>
                <a:gd name="T0" fmla="*/ 0 w 259"/>
                <a:gd name="T1" fmla="*/ 0 h 589"/>
                <a:gd name="T2" fmla="*/ 139 w 259"/>
                <a:gd name="T3" fmla="*/ 0 h 589"/>
                <a:gd name="T4" fmla="*/ 259 w 259"/>
                <a:gd name="T5" fmla="*/ 372 h 589"/>
                <a:gd name="T6" fmla="*/ 189 w 259"/>
                <a:gd name="T7" fmla="*/ 589 h 589"/>
                <a:gd name="T8" fmla="*/ 0 w 259"/>
                <a:gd name="T9" fmla="*/ 0 h 589"/>
              </a:gdLst>
              <a:ahLst/>
              <a:cxnLst>
                <a:cxn ang="0">
                  <a:pos x="T0" y="T1"/>
                </a:cxn>
                <a:cxn ang="0">
                  <a:pos x="T2" y="T3"/>
                </a:cxn>
                <a:cxn ang="0">
                  <a:pos x="T4" y="T5"/>
                </a:cxn>
                <a:cxn ang="0">
                  <a:pos x="T6" y="T7"/>
                </a:cxn>
                <a:cxn ang="0">
                  <a:pos x="T8" y="T9"/>
                </a:cxn>
              </a:cxnLst>
              <a:rect l="0" t="0" r="r" b="b"/>
              <a:pathLst>
                <a:path w="259" h="589">
                  <a:moveTo>
                    <a:pt x="0" y="0"/>
                  </a:moveTo>
                  <a:lnTo>
                    <a:pt x="139" y="0"/>
                  </a:lnTo>
                  <a:lnTo>
                    <a:pt x="259" y="372"/>
                  </a:lnTo>
                  <a:lnTo>
                    <a:pt x="189" y="5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 name="Freeform 15">
              <a:extLst>
                <a:ext uri="{FF2B5EF4-FFF2-40B4-BE49-F238E27FC236}">
                  <a16:creationId xmlns:a16="http://schemas.microsoft.com/office/drawing/2014/main" id="{96BD3ED3-1FB6-49FC-AD40-1564A50A94EF}"/>
                </a:ext>
              </a:extLst>
            </p:cNvPr>
            <p:cNvSpPr>
              <a:spLocks/>
            </p:cNvSpPr>
            <p:nvPr/>
          </p:nvSpPr>
          <p:spPr bwMode="auto">
            <a:xfrm>
              <a:off x="1817688" y="5005388"/>
              <a:ext cx="396875" cy="603250"/>
            </a:xfrm>
            <a:custGeom>
              <a:avLst/>
              <a:gdLst>
                <a:gd name="T0" fmla="*/ 0 w 499"/>
                <a:gd name="T1" fmla="*/ 0 h 759"/>
                <a:gd name="T2" fmla="*/ 268 w 499"/>
                <a:gd name="T3" fmla="*/ 0 h 759"/>
                <a:gd name="T4" fmla="*/ 318 w 499"/>
                <a:gd name="T5" fmla="*/ 0 h 759"/>
                <a:gd name="T6" fmla="*/ 361 w 499"/>
                <a:gd name="T7" fmla="*/ 4 h 759"/>
                <a:gd name="T8" fmla="*/ 397 w 499"/>
                <a:gd name="T9" fmla="*/ 8 h 759"/>
                <a:gd name="T10" fmla="*/ 427 w 499"/>
                <a:gd name="T11" fmla="*/ 16 h 759"/>
                <a:gd name="T12" fmla="*/ 451 w 499"/>
                <a:gd name="T13" fmla="*/ 26 h 759"/>
                <a:gd name="T14" fmla="*/ 470 w 499"/>
                <a:gd name="T15" fmla="*/ 38 h 759"/>
                <a:gd name="T16" fmla="*/ 483 w 499"/>
                <a:gd name="T17" fmla="*/ 52 h 759"/>
                <a:gd name="T18" fmla="*/ 493 w 499"/>
                <a:gd name="T19" fmla="*/ 70 h 759"/>
                <a:gd name="T20" fmla="*/ 498 w 499"/>
                <a:gd name="T21" fmla="*/ 91 h 759"/>
                <a:gd name="T22" fmla="*/ 499 w 499"/>
                <a:gd name="T23" fmla="*/ 115 h 759"/>
                <a:gd name="T24" fmla="*/ 499 w 499"/>
                <a:gd name="T25" fmla="*/ 759 h 759"/>
                <a:gd name="T26" fmla="*/ 361 w 499"/>
                <a:gd name="T27" fmla="*/ 759 h 759"/>
                <a:gd name="T28" fmla="*/ 361 w 499"/>
                <a:gd name="T29" fmla="*/ 106 h 759"/>
                <a:gd name="T30" fmla="*/ 358 w 499"/>
                <a:gd name="T31" fmla="*/ 91 h 759"/>
                <a:gd name="T32" fmla="*/ 350 w 499"/>
                <a:gd name="T33" fmla="*/ 79 h 759"/>
                <a:gd name="T34" fmla="*/ 338 w 499"/>
                <a:gd name="T35" fmla="*/ 71 h 759"/>
                <a:gd name="T36" fmla="*/ 322 w 499"/>
                <a:gd name="T37" fmla="*/ 66 h 759"/>
                <a:gd name="T38" fmla="*/ 302 w 499"/>
                <a:gd name="T39" fmla="*/ 62 h 759"/>
                <a:gd name="T40" fmla="*/ 279 w 499"/>
                <a:gd name="T41" fmla="*/ 59 h 759"/>
                <a:gd name="T42" fmla="*/ 254 w 499"/>
                <a:gd name="T43" fmla="*/ 59 h 759"/>
                <a:gd name="T44" fmla="*/ 138 w 499"/>
                <a:gd name="T45" fmla="*/ 59 h 759"/>
                <a:gd name="T46" fmla="*/ 138 w 499"/>
                <a:gd name="T47" fmla="*/ 759 h 759"/>
                <a:gd name="T48" fmla="*/ 138 w 499"/>
                <a:gd name="T49" fmla="*/ 759 h 759"/>
                <a:gd name="T50" fmla="*/ 0 w 499"/>
                <a:gd name="T51" fmla="*/ 759 h 759"/>
                <a:gd name="T52" fmla="*/ 0 w 499"/>
                <a:gd name="T53" fmla="*/ 0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9" h="759">
                  <a:moveTo>
                    <a:pt x="0" y="0"/>
                  </a:moveTo>
                  <a:lnTo>
                    <a:pt x="268" y="0"/>
                  </a:lnTo>
                  <a:lnTo>
                    <a:pt x="318" y="0"/>
                  </a:lnTo>
                  <a:lnTo>
                    <a:pt x="361" y="4"/>
                  </a:lnTo>
                  <a:lnTo>
                    <a:pt x="397" y="8"/>
                  </a:lnTo>
                  <a:lnTo>
                    <a:pt x="427" y="16"/>
                  </a:lnTo>
                  <a:lnTo>
                    <a:pt x="451" y="26"/>
                  </a:lnTo>
                  <a:lnTo>
                    <a:pt x="470" y="38"/>
                  </a:lnTo>
                  <a:lnTo>
                    <a:pt x="483" y="52"/>
                  </a:lnTo>
                  <a:lnTo>
                    <a:pt x="493" y="70"/>
                  </a:lnTo>
                  <a:lnTo>
                    <a:pt x="498" y="91"/>
                  </a:lnTo>
                  <a:lnTo>
                    <a:pt x="499" y="115"/>
                  </a:lnTo>
                  <a:lnTo>
                    <a:pt x="499" y="759"/>
                  </a:lnTo>
                  <a:lnTo>
                    <a:pt x="361" y="759"/>
                  </a:lnTo>
                  <a:lnTo>
                    <a:pt x="361" y="106"/>
                  </a:lnTo>
                  <a:lnTo>
                    <a:pt x="358" y="91"/>
                  </a:lnTo>
                  <a:lnTo>
                    <a:pt x="350" y="79"/>
                  </a:lnTo>
                  <a:lnTo>
                    <a:pt x="338" y="71"/>
                  </a:lnTo>
                  <a:lnTo>
                    <a:pt x="322" y="66"/>
                  </a:lnTo>
                  <a:lnTo>
                    <a:pt x="302" y="62"/>
                  </a:lnTo>
                  <a:lnTo>
                    <a:pt x="279" y="59"/>
                  </a:lnTo>
                  <a:lnTo>
                    <a:pt x="254" y="59"/>
                  </a:lnTo>
                  <a:lnTo>
                    <a:pt x="138" y="59"/>
                  </a:lnTo>
                  <a:lnTo>
                    <a:pt x="138" y="759"/>
                  </a:lnTo>
                  <a:lnTo>
                    <a:pt x="138" y="759"/>
                  </a:lnTo>
                  <a:lnTo>
                    <a:pt x="0" y="75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 name="Freeform 16">
              <a:extLst>
                <a:ext uri="{FF2B5EF4-FFF2-40B4-BE49-F238E27FC236}">
                  <a16:creationId xmlns:a16="http://schemas.microsoft.com/office/drawing/2014/main" id="{15A9B77A-8C88-47E7-B6D6-01E1902612EA}"/>
                </a:ext>
              </a:extLst>
            </p:cNvPr>
            <p:cNvSpPr>
              <a:spLocks noEditPoints="1"/>
            </p:cNvSpPr>
            <p:nvPr/>
          </p:nvSpPr>
          <p:spPr bwMode="auto">
            <a:xfrm>
              <a:off x="4337051" y="5010151"/>
              <a:ext cx="142875" cy="139700"/>
            </a:xfrm>
            <a:custGeom>
              <a:avLst/>
              <a:gdLst>
                <a:gd name="T0" fmla="*/ 72 w 180"/>
                <a:gd name="T1" fmla="*/ 82 h 177"/>
                <a:gd name="T2" fmla="*/ 100 w 180"/>
                <a:gd name="T3" fmla="*/ 82 h 177"/>
                <a:gd name="T4" fmla="*/ 113 w 180"/>
                <a:gd name="T5" fmla="*/ 75 h 177"/>
                <a:gd name="T6" fmla="*/ 113 w 180"/>
                <a:gd name="T7" fmla="*/ 58 h 177"/>
                <a:gd name="T8" fmla="*/ 101 w 180"/>
                <a:gd name="T9" fmla="*/ 51 h 177"/>
                <a:gd name="T10" fmla="*/ 72 w 180"/>
                <a:gd name="T11" fmla="*/ 51 h 177"/>
                <a:gd name="T12" fmla="*/ 96 w 180"/>
                <a:gd name="T13" fmla="*/ 38 h 177"/>
                <a:gd name="T14" fmla="*/ 123 w 180"/>
                <a:gd name="T15" fmla="*/ 45 h 177"/>
                <a:gd name="T16" fmla="*/ 132 w 180"/>
                <a:gd name="T17" fmla="*/ 66 h 177"/>
                <a:gd name="T18" fmla="*/ 124 w 180"/>
                <a:gd name="T19" fmla="*/ 87 h 177"/>
                <a:gd name="T20" fmla="*/ 105 w 180"/>
                <a:gd name="T21" fmla="*/ 94 h 177"/>
                <a:gd name="T22" fmla="*/ 117 w 180"/>
                <a:gd name="T23" fmla="*/ 140 h 177"/>
                <a:gd name="T24" fmla="*/ 72 w 180"/>
                <a:gd name="T25" fmla="*/ 95 h 177"/>
                <a:gd name="T26" fmla="*/ 57 w 180"/>
                <a:gd name="T27" fmla="*/ 140 h 177"/>
                <a:gd name="T28" fmla="*/ 90 w 180"/>
                <a:gd name="T29" fmla="*/ 15 h 177"/>
                <a:gd name="T30" fmla="*/ 47 w 180"/>
                <a:gd name="T31" fmla="*/ 29 h 177"/>
                <a:gd name="T32" fmla="*/ 22 w 180"/>
                <a:gd name="T33" fmla="*/ 65 h 177"/>
                <a:gd name="T34" fmla="*/ 22 w 180"/>
                <a:gd name="T35" fmla="*/ 113 h 177"/>
                <a:gd name="T36" fmla="*/ 47 w 180"/>
                <a:gd name="T37" fmla="*/ 149 h 177"/>
                <a:gd name="T38" fmla="*/ 90 w 180"/>
                <a:gd name="T39" fmla="*/ 162 h 177"/>
                <a:gd name="T40" fmla="*/ 133 w 180"/>
                <a:gd name="T41" fmla="*/ 149 h 177"/>
                <a:gd name="T42" fmla="*/ 159 w 180"/>
                <a:gd name="T43" fmla="*/ 113 h 177"/>
                <a:gd name="T44" fmla="*/ 159 w 180"/>
                <a:gd name="T45" fmla="*/ 65 h 177"/>
                <a:gd name="T46" fmla="*/ 133 w 180"/>
                <a:gd name="T47" fmla="*/ 29 h 177"/>
                <a:gd name="T48" fmla="*/ 90 w 180"/>
                <a:gd name="T49" fmla="*/ 15 h 177"/>
                <a:gd name="T50" fmla="*/ 115 w 180"/>
                <a:gd name="T51" fmla="*/ 3 h 177"/>
                <a:gd name="T52" fmla="*/ 153 w 180"/>
                <a:gd name="T53" fmla="*/ 26 h 177"/>
                <a:gd name="T54" fmla="*/ 176 w 180"/>
                <a:gd name="T55" fmla="*/ 65 h 177"/>
                <a:gd name="T56" fmla="*/ 176 w 180"/>
                <a:gd name="T57" fmla="*/ 113 h 177"/>
                <a:gd name="T58" fmla="*/ 153 w 180"/>
                <a:gd name="T59" fmla="*/ 152 h 177"/>
                <a:gd name="T60" fmla="*/ 115 w 180"/>
                <a:gd name="T61" fmla="*/ 174 h 177"/>
                <a:gd name="T62" fmla="*/ 68 w 180"/>
                <a:gd name="T63" fmla="*/ 174 h 177"/>
                <a:gd name="T64" fmla="*/ 27 w 180"/>
                <a:gd name="T65" fmla="*/ 152 h 177"/>
                <a:gd name="T66" fmla="*/ 4 w 180"/>
                <a:gd name="T67" fmla="*/ 113 h 177"/>
                <a:gd name="T68" fmla="*/ 4 w 180"/>
                <a:gd name="T69" fmla="*/ 65 h 177"/>
                <a:gd name="T70" fmla="*/ 27 w 180"/>
                <a:gd name="T71" fmla="*/ 26 h 177"/>
                <a:gd name="T72" fmla="*/ 68 w 180"/>
                <a:gd name="T73" fmla="*/ 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0" h="177">
                  <a:moveTo>
                    <a:pt x="72" y="51"/>
                  </a:moveTo>
                  <a:lnTo>
                    <a:pt x="72" y="82"/>
                  </a:lnTo>
                  <a:lnTo>
                    <a:pt x="90" y="82"/>
                  </a:lnTo>
                  <a:lnTo>
                    <a:pt x="100" y="82"/>
                  </a:lnTo>
                  <a:lnTo>
                    <a:pt x="108" y="79"/>
                  </a:lnTo>
                  <a:lnTo>
                    <a:pt x="113" y="75"/>
                  </a:lnTo>
                  <a:lnTo>
                    <a:pt x="116" y="66"/>
                  </a:lnTo>
                  <a:lnTo>
                    <a:pt x="113" y="58"/>
                  </a:lnTo>
                  <a:lnTo>
                    <a:pt x="108" y="54"/>
                  </a:lnTo>
                  <a:lnTo>
                    <a:pt x="101" y="51"/>
                  </a:lnTo>
                  <a:lnTo>
                    <a:pt x="93" y="51"/>
                  </a:lnTo>
                  <a:lnTo>
                    <a:pt x="72" y="51"/>
                  </a:lnTo>
                  <a:close/>
                  <a:moveTo>
                    <a:pt x="57" y="38"/>
                  </a:moveTo>
                  <a:lnTo>
                    <a:pt x="96" y="38"/>
                  </a:lnTo>
                  <a:lnTo>
                    <a:pt x="112" y="39"/>
                  </a:lnTo>
                  <a:lnTo>
                    <a:pt x="123" y="45"/>
                  </a:lnTo>
                  <a:lnTo>
                    <a:pt x="129" y="54"/>
                  </a:lnTo>
                  <a:lnTo>
                    <a:pt x="132" y="66"/>
                  </a:lnTo>
                  <a:lnTo>
                    <a:pt x="129" y="78"/>
                  </a:lnTo>
                  <a:lnTo>
                    <a:pt x="124" y="87"/>
                  </a:lnTo>
                  <a:lnTo>
                    <a:pt x="116" y="91"/>
                  </a:lnTo>
                  <a:lnTo>
                    <a:pt x="105" y="94"/>
                  </a:lnTo>
                  <a:lnTo>
                    <a:pt x="135" y="140"/>
                  </a:lnTo>
                  <a:lnTo>
                    <a:pt x="117" y="140"/>
                  </a:lnTo>
                  <a:lnTo>
                    <a:pt x="90" y="95"/>
                  </a:lnTo>
                  <a:lnTo>
                    <a:pt x="72" y="95"/>
                  </a:lnTo>
                  <a:lnTo>
                    <a:pt x="72" y="140"/>
                  </a:lnTo>
                  <a:lnTo>
                    <a:pt x="57" y="140"/>
                  </a:lnTo>
                  <a:lnTo>
                    <a:pt x="57" y="38"/>
                  </a:lnTo>
                  <a:close/>
                  <a:moveTo>
                    <a:pt x="90" y="15"/>
                  </a:moveTo>
                  <a:lnTo>
                    <a:pt x="68" y="19"/>
                  </a:lnTo>
                  <a:lnTo>
                    <a:pt x="47" y="29"/>
                  </a:lnTo>
                  <a:lnTo>
                    <a:pt x="33" y="45"/>
                  </a:lnTo>
                  <a:lnTo>
                    <a:pt x="22" y="65"/>
                  </a:lnTo>
                  <a:lnTo>
                    <a:pt x="18" y="89"/>
                  </a:lnTo>
                  <a:lnTo>
                    <a:pt x="22" y="113"/>
                  </a:lnTo>
                  <a:lnTo>
                    <a:pt x="33" y="133"/>
                  </a:lnTo>
                  <a:lnTo>
                    <a:pt x="47" y="149"/>
                  </a:lnTo>
                  <a:lnTo>
                    <a:pt x="68" y="158"/>
                  </a:lnTo>
                  <a:lnTo>
                    <a:pt x="90" y="162"/>
                  </a:lnTo>
                  <a:lnTo>
                    <a:pt x="113" y="158"/>
                  </a:lnTo>
                  <a:lnTo>
                    <a:pt x="133" y="149"/>
                  </a:lnTo>
                  <a:lnTo>
                    <a:pt x="148" y="133"/>
                  </a:lnTo>
                  <a:lnTo>
                    <a:pt x="159" y="113"/>
                  </a:lnTo>
                  <a:lnTo>
                    <a:pt x="163" y="89"/>
                  </a:lnTo>
                  <a:lnTo>
                    <a:pt x="159" y="65"/>
                  </a:lnTo>
                  <a:lnTo>
                    <a:pt x="148" y="45"/>
                  </a:lnTo>
                  <a:lnTo>
                    <a:pt x="133" y="29"/>
                  </a:lnTo>
                  <a:lnTo>
                    <a:pt x="113" y="19"/>
                  </a:lnTo>
                  <a:lnTo>
                    <a:pt x="90" y="15"/>
                  </a:lnTo>
                  <a:close/>
                  <a:moveTo>
                    <a:pt x="90" y="0"/>
                  </a:moveTo>
                  <a:lnTo>
                    <a:pt x="115" y="3"/>
                  </a:lnTo>
                  <a:lnTo>
                    <a:pt x="136" y="12"/>
                  </a:lnTo>
                  <a:lnTo>
                    <a:pt x="153" y="26"/>
                  </a:lnTo>
                  <a:lnTo>
                    <a:pt x="168" y="43"/>
                  </a:lnTo>
                  <a:lnTo>
                    <a:pt x="176" y="65"/>
                  </a:lnTo>
                  <a:lnTo>
                    <a:pt x="180" y="89"/>
                  </a:lnTo>
                  <a:lnTo>
                    <a:pt x="176" y="113"/>
                  </a:lnTo>
                  <a:lnTo>
                    <a:pt x="168" y="134"/>
                  </a:lnTo>
                  <a:lnTo>
                    <a:pt x="153" y="152"/>
                  </a:lnTo>
                  <a:lnTo>
                    <a:pt x="136" y="165"/>
                  </a:lnTo>
                  <a:lnTo>
                    <a:pt x="115" y="174"/>
                  </a:lnTo>
                  <a:lnTo>
                    <a:pt x="90" y="177"/>
                  </a:lnTo>
                  <a:lnTo>
                    <a:pt x="68" y="174"/>
                  </a:lnTo>
                  <a:lnTo>
                    <a:pt x="46" y="165"/>
                  </a:lnTo>
                  <a:lnTo>
                    <a:pt x="27" y="152"/>
                  </a:lnTo>
                  <a:lnTo>
                    <a:pt x="14" y="134"/>
                  </a:lnTo>
                  <a:lnTo>
                    <a:pt x="4" y="113"/>
                  </a:lnTo>
                  <a:lnTo>
                    <a:pt x="0" y="89"/>
                  </a:lnTo>
                  <a:lnTo>
                    <a:pt x="4" y="65"/>
                  </a:lnTo>
                  <a:lnTo>
                    <a:pt x="14" y="43"/>
                  </a:lnTo>
                  <a:lnTo>
                    <a:pt x="27" y="26"/>
                  </a:lnTo>
                  <a:lnTo>
                    <a:pt x="46" y="12"/>
                  </a:lnTo>
                  <a:lnTo>
                    <a:pt x="68" y="3"/>
                  </a:lnTo>
                  <a:lnTo>
                    <a:pt x="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cSld>
  <p:clrMap bg1="lt1" tx1="dk1" bg2="lt2" tx2="dk2" accent1="accent1" accent2="accent2" accent3="accent3" accent4="accent4" accent5="accent5" accent6="accent6" hlink="hlink" folHlink="folHlink"/>
  <p:sldLayoutIdLst>
    <p:sldLayoutId id="2147483660" r:id="rId1"/>
    <p:sldLayoutId id="2147483675" r:id="rId2"/>
    <p:sldLayoutId id="2147483676" r:id="rId3"/>
    <p:sldLayoutId id="2147483661" r:id="rId4"/>
    <p:sldLayoutId id="2147483677" r:id="rId5"/>
    <p:sldLayoutId id="2147483663" r:id="rId6"/>
    <p:sldLayoutId id="2147483669" r:id="rId7"/>
    <p:sldLayoutId id="2147483655" r:id="rId8"/>
    <p:sldLayoutId id="2147483662" r:id="rId9"/>
    <p:sldLayoutId id="2147483651" r:id="rId10"/>
    <p:sldLayoutId id="2147483671" r:id="rId11"/>
    <p:sldLayoutId id="2147483672" r:id="rId12"/>
    <p:sldLayoutId id="2147483659" r:id="rId13"/>
  </p:sldLayoutIdLst>
  <p:txStyles>
    <p:titleStyle>
      <a:lvl1pPr algn="l" defTabSz="914400" rtl="0" eaLnBrk="1" latinLnBrk="0" hangingPunct="1">
        <a:lnSpc>
          <a:spcPct val="100000"/>
        </a:lnSpc>
        <a:spcBef>
          <a:spcPct val="0"/>
        </a:spcBef>
        <a:buNone/>
        <a:defRPr sz="3200" b="0" kern="1200">
          <a:solidFill>
            <a:schemeClr val="tx1"/>
          </a:solidFill>
          <a:latin typeface="+mj-lt"/>
          <a:ea typeface="+mj-ea"/>
          <a:cs typeface="+mj-cs"/>
        </a:defRPr>
      </a:lvl1pPr>
    </p:titleStyle>
    <p:body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2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2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2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2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2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3" pos="3840">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E8A198-E57A-8E48-9573-D84560459080}"/>
              </a:ext>
            </a:extLst>
          </p:cNvPr>
          <p:cNvSpPr>
            <a:spLocks noGrp="1"/>
          </p:cNvSpPr>
          <p:nvPr>
            <p:ph type="body" sz="quarter" idx="10"/>
          </p:nvPr>
        </p:nvSpPr>
        <p:spPr/>
        <p:txBody>
          <a:bodyPr/>
          <a:lstStyle/>
          <a:p>
            <a:r>
              <a:rPr lang="en-US" dirty="0"/>
              <a:t>David Finnerty</a:t>
            </a:r>
          </a:p>
        </p:txBody>
      </p:sp>
      <p:sp>
        <p:nvSpPr>
          <p:cNvPr id="3" name="Text Placeholder 2">
            <a:extLst>
              <a:ext uri="{FF2B5EF4-FFF2-40B4-BE49-F238E27FC236}">
                <a16:creationId xmlns:a16="http://schemas.microsoft.com/office/drawing/2014/main" id="{227B7594-BA92-CB42-93A0-833268900663}"/>
              </a:ext>
            </a:extLst>
          </p:cNvPr>
          <p:cNvSpPr>
            <a:spLocks noGrp="1"/>
          </p:cNvSpPr>
          <p:nvPr>
            <p:ph type="body" sz="quarter" idx="11"/>
          </p:nvPr>
        </p:nvSpPr>
        <p:spPr/>
        <p:txBody>
          <a:bodyPr/>
          <a:lstStyle/>
          <a:p>
            <a:r>
              <a:rPr lang="en-US" dirty="0"/>
              <a:t>March 30, 2021</a:t>
            </a:r>
          </a:p>
        </p:txBody>
      </p:sp>
      <p:sp>
        <p:nvSpPr>
          <p:cNvPr id="4" name="Subtitle 3">
            <a:extLst>
              <a:ext uri="{FF2B5EF4-FFF2-40B4-BE49-F238E27FC236}">
                <a16:creationId xmlns:a16="http://schemas.microsoft.com/office/drawing/2014/main" id="{FCB56C54-DC6F-A34A-ADE5-9698745610BE}"/>
              </a:ext>
            </a:extLst>
          </p:cNvPr>
          <p:cNvSpPr>
            <a:spLocks noGrp="1"/>
          </p:cNvSpPr>
          <p:nvPr>
            <p:ph type="subTitle" idx="1"/>
          </p:nvPr>
        </p:nvSpPr>
        <p:spPr/>
        <p:txBody>
          <a:bodyPr/>
          <a:lstStyle/>
          <a:p>
            <a:r>
              <a:rPr lang="en-US" dirty="0"/>
              <a:t>Catching the Horse and Closing the Barn Door</a:t>
            </a:r>
          </a:p>
        </p:txBody>
      </p:sp>
      <p:sp>
        <p:nvSpPr>
          <p:cNvPr id="5" name="Title 4">
            <a:extLst>
              <a:ext uri="{FF2B5EF4-FFF2-40B4-BE49-F238E27FC236}">
                <a16:creationId xmlns:a16="http://schemas.microsoft.com/office/drawing/2014/main" id="{AB82FEA1-4176-EA4F-B252-456AFF76B003}"/>
              </a:ext>
            </a:extLst>
          </p:cNvPr>
          <p:cNvSpPr>
            <a:spLocks noGrp="1"/>
          </p:cNvSpPr>
          <p:nvPr>
            <p:ph type="ctrTitle"/>
          </p:nvPr>
        </p:nvSpPr>
        <p:spPr/>
        <p:txBody>
          <a:bodyPr/>
          <a:lstStyle/>
          <a:p>
            <a:r>
              <a:rPr lang="en-US" dirty="0"/>
              <a:t>Creating Guidance from UI Audits</a:t>
            </a:r>
          </a:p>
        </p:txBody>
      </p:sp>
    </p:spTree>
    <p:extLst>
      <p:ext uri="{BB962C8B-B14F-4D97-AF65-F5344CB8AC3E}">
        <p14:creationId xmlns:p14="http://schemas.microsoft.com/office/powerpoint/2010/main" val="3942149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C834AE1-A7BC-604F-9A6B-BF8BF7CE4F3C}"/>
              </a:ext>
            </a:extLst>
          </p:cNvPr>
          <p:cNvSpPr>
            <a:spLocks noGrp="1"/>
          </p:cNvSpPr>
          <p:nvPr>
            <p:ph sz="quarter" idx="11"/>
          </p:nvPr>
        </p:nvSpPr>
        <p:spPr>
          <a:xfrm>
            <a:off x="8763322" y="234106"/>
            <a:ext cx="3320648" cy="6145497"/>
          </a:xfrm>
        </p:spPr>
        <p:txBody>
          <a:bodyPr>
            <a:normAutofit/>
          </a:bodyPr>
          <a:lstStyle/>
          <a:p>
            <a:r>
              <a:rPr lang="en-US" sz="1600" b="1" dirty="0"/>
              <a:t>Problem: </a:t>
            </a:r>
            <a:br>
              <a:rPr lang="en-US" sz="1600" b="1" dirty="0"/>
            </a:br>
            <a:br>
              <a:rPr lang="en-US" sz="1600" b="1" dirty="0"/>
            </a:br>
            <a:r>
              <a:rPr lang="en-US" sz="1600" dirty="0"/>
              <a:t>Many areas of the Polaris UI seem to be the result of differing design decisions, even though those areas essentially perform the same functions, particularly those involved with the creation and management of objects. </a:t>
            </a:r>
            <a:br>
              <a:rPr lang="en-US" sz="1600" dirty="0"/>
            </a:br>
            <a:br>
              <a:rPr lang="en-US" sz="1600" dirty="0"/>
            </a:br>
            <a:r>
              <a:rPr lang="en-US" sz="1600" dirty="0"/>
              <a:t>These functions basically involve the same simple repeated workflows. These ease of workflows should depend largely on the consistent placement and presentation of messages and affordances – by introducing inconsistencies, we are disrupting the user’s ability to recognize those patterns and making users work harder to remember those patterns.</a:t>
            </a:r>
          </a:p>
        </p:txBody>
      </p:sp>
      <p:pic>
        <p:nvPicPr>
          <p:cNvPr id="3" name="Picture 2">
            <a:extLst>
              <a:ext uri="{FF2B5EF4-FFF2-40B4-BE49-F238E27FC236}">
                <a16:creationId xmlns:a16="http://schemas.microsoft.com/office/drawing/2014/main" id="{8AC22053-D95D-0145-9054-195879F38EEE}"/>
              </a:ext>
            </a:extLst>
          </p:cNvPr>
          <p:cNvPicPr>
            <a:picLocks noChangeAspect="1"/>
          </p:cNvPicPr>
          <p:nvPr/>
        </p:nvPicPr>
        <p:blipFill>
          <a:blip r:embed="rId2"/>
          <a:stretch>
            <a:fillRect/>
          </a:stretch>
        </p:blipFill>
        <p:spPr>
          <a:xfrm>
            <a:off x="268941" y="115008"/>
            <a:ext cx="7915835" cy="1637541"/>
          </a:xfrm>
          <a:prstGeom prst="rect">
            <a:avLst/>
          </a:prstGeom>
        </p:spPr>
      </p:pic>
      <p:pic>
        <p:nvPicPr>
          <p:cNvPr id="5" name="Picture 4">
            <a:extLst>
              <a:ext uri="{FF2B5EF4-FFF2-40B4-BE49-F238E27FC236}">
                <a16:creationId xmlns:a16="http://schemas.microsoft.com/office/drawing/2014/main" id="{32148629-6DDD-8740-BA62-E54D703E8672}"/>
              </a:ext>
            </a:extLst>
          </p:cNvPr>
          <p:cNvPicPr>
            <a:picLocks noChangeAspect="1"/>
          </p:cNvPicPr>
          <p:nvPr/>
        </p:nvPicPr>
        <p:blipFill>
          <a:blip r:embed="rId3"/>
          <a:stretch>
            <a:fillRect/>
          </a:stretch>
        </p:blipFill>
        <p:spPr>
          <a:xfrm>
            <a:off x="268939" y="3908612"/>
            <a:ext cx="7951521" cy="2470991"/>
          </a:xfrm>
          <a:prstGeom prst="rect">
            <a:avLst/>
          </a:prstGeom>
        </p:spPr>
      </p:pic>
      <p:pic>
        <p:nvPicPr>
          <p:cNvPr id="7" name="Picture 6">
            <a:extLst>
              <a:ext uri="{FF2B5EF4-FFF2-40B4-BE49-F238E27FC236}">
                <a16:creationId xmlns:a16="http://schemas.microsoft.com/office/drawing/2014/main" id="{8D47BDF2-8AF6-714C-80B1-960C8E640B6E}"/>
              </a:ext>
            </a:extLst>
          </p:cNvPr>
          <p:cNvPicPr>
            <a:picLocks noChangeAspect="1"/>
          </p:cNvPicPr>
          <p:nvPr/>
        </p:nvPicPr>
        <p:blipFill>
          <a:blip r:embed="rId4"/>
          <a:stretch>
            <a:fillRect/>
          </a:stretch>
        </p:blipFill>
        <p:spPr>
          <a:xfrm>
            <a:off x="268940" y="1914349"/>
            <a:ext cx="7935415" cy="1761175"/>
          </a:xfrm>
          <a:prstGeom prst="rect">
            <a:avLst/>
          </a:prstGeom>
        </p:spPr>
      </p:pic>
    </p:spTree>
    <p:extLst>
      <p:ext uri="{BB962C8B-B14F-4D97-AF65-F5344CB8AC3E}">
        <p14:creationId xmlns:p14="http://schemas.microsoft.com/office/powerpoint/2010/main" val="401903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C834AE1-A7BC-604F-9A6B-BF8BF7CE4F3C}"/>
              </a:ext>
            </a:extLst>
          </p:cNvPr>
          <p:cNvSpPr>
            <a:spLocks noGrp="1"/>
          </p:cNvSpPr>
          <p:nvPr>
            <p:ph sz="quarter" idx="11"/>
          </p:nvPr>
        </p:nvSpPr>
        <p:spPr>
          <a:xfrm>
            <a:off x="8763321" y="194488"/>
            <a:ext cx="3200400" cy="5729895"/>
          </a:xfrm>
        </p:spPr>
        <p:txBody>
          <a:bodyPr>
            <a:normAutofit fontScale="92500" lnSpcReduction="10000"/>
          </a:bodyPr>
          <a:lstStyle/>
          <a:p>
            <a:r>
              <a:rPr lang="en-US" b="1" dirty="0"/>
              <a:t>Identifying those inconsistencies: </a:t>
            </a:r>
            <a:br>
              <a:rPr lang="en-US" b="1" dirty="0"/>
            </a:br>
            <a:br>
              <a:rPr lang="en-US" b="1" dirty="0"/>
            </a:br>
            <a:r>
              <a:rPr lang="en-US" dirty="0"/>
              <a:t>In order to identify these inconsistencies, both in terms of style and behavior, </a:t>
            </a:r>
            <a:r>
              <a:rPr lang="en-US" b="1" dirty="0"/>
              <a:t>frequent UI audits </a:t>
            </a:r>
            <a:r>
              <a:rPr lang="en-US" dirty="0"/>
              <a:t>should be initiated a regular intervals. Having exposed those inconsistencies, the question then becomes </a:t>
            </a:r>
            <a:r>
              <a:rPr lang="en-US" i="1" dirty="0"/>
              <a:t>‘which is the correct way?’ </a:t>
            </a:r>
            <a:r>
              <a:rPr lang="en-US" dirty="0"/>
              <a:t>However, it is impossible to divine the answer, because there is no proper guidance in place. Without guidance, inconsistencies will invariably be introduced into the design and development process.</a:t>
            </a:r>
            <a:br>
              <a:rPr lang="en-US" dirty="0"/>
            </a:br>
            <a:br>
              <a:rPr lang="en-US" dirty="0"/>
            </a:br>
            <a:r>
              <a:rPr lang="en-US" b="1" dirty="0"/>
              <a:t>Inconsistency is the horse and guidance is the barn door!</a:t>
            </a:r>
          </a:p>
        </p:txBody>
      </p:sp>
      <p:pic>
        <p:nvPicPr>
          <p:cNvPr id="3" name="Picture 2">
            <a:extLst>
              <a:ext uri="{FF2B5EF4-FFF2-40B4-BE49-F238E27FC236}">
                <a16:creationId xmlns:a16="http://schemas.microsoft.com/office/drawing/2014/main" id="{E5326228-C2AC-BD4D-8CE1-10D1856B5DCE}"/>
              </a:ext>
            </a:extLst>
          </p:cNvPr>
          <p:cNvPicPr>
            <a:picLocks noChangeAspect="1"/>
          </p:cNvPicPr>
          <p:nvPr/>
        </p:nvPicPr>
        <p:blipFill>
          <a:blip r:embed="rId2"/>
          <a:stretch>
            <a:fillRect/>
          </a:stretch>
        </p:blipFill>
        <p:spPr>
          <a:xfrm>
            <a:off x="228279" y="1246569"/>
            <a:ext cx="8102763" cy="4043185"/>
          </a:xfrm>
          <a:prstGeom prst="rect">
            <a:avLst/>
          </a:prstGeom>
        </p:spPr>
      </p:pic>
    </p:spTree>
    <p:extLst>
      <p:ext uri="{BB962C8B-B14F-4D97-AF65-F5344CB8AC3E}">
        <p14:creationId xmlns:p14="http://schemas.microsoft.com/office/powerpoint/2010/main" val="1983309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C834AE1-A7BC-604F-9A6B-BF8BF7CE4F3C}"/>
              </a:ext>
            </a:extLst>
          </p:cNvPr>
          <p:cNvSpPr>
            <a:spLocks noGrp="1"/>
          </p:cNvSpPr>
          <p:nvPr>
            <p:ph sz="quarter" idx="11"/>
          </p:nvPr>
        </p:nvSpPr>
        <p:spPr>
          <a:xfrm>
            <a:off x="8773154" y="224274"/>
            <a:ext cx="3200400" cy="6373171"/>
          </a:xfrm>
        </p:spPr>
        <p:txBody>
          <a:bodyPr>
            <a:normAutofit/>
          </a:bodyPr>
          <a:lstStyle/>
          <a:p>
            <a:r>
              <a:rPr lang="en-US" b="1" dirty="0"/>
              <a:t>So where is the guidance? </a:t>
            </a:r>
            <a:br>
              <a:rPr lang="en-US" b="1" dirty="0"/>
            </a:br>
            <a:br>
              <a:rPr lang="en-US" b="1" dirty="0"/>
            </a:br>
            <a:r>
              <a:rPr lang="en-US" dirty="0"/>
              <a:t>We do have guidance of a sort, but it is largely confined to how UI patterns are to implemented and configured by FE developers. In addition, it does not speak to how different patterns should relate to each other, nor does it speak to issues like content strategy or structure, color use, language or general layout foundations.</a:t>
            </a:r>
            <a:br>
              <a:rPr lang="en-US" dirty="0"/>
            </a:br>
            <a:br>
              <a:rPr lang="en-US" dirty="0"/>
            </a:br>
            <a:r>
              <a:rPr lang="en-US" b="1" dirty="0"/>
              <a:t>We must therefore create designer-specific guidance to keep the horse from bolting.</a:t>
            </a:r>
          </a:p>
        </p:txBody>
      </p:sp>
      <p:pic>
        <p:nvPicPr>
          <p:cNvPr id="3" name="Picture 2">
            <a:extLst>
              <a:ext uri="{FF2B5EF4-FFF2-40B4-BE49-F238E27FC236}">
                <a16:creationId xmlns:a16="http://schemas.microsoft.com/office/drawing/2014/main" id="{F1D6E9FD-5AC7-EF4E-A91A-C31F00EC7127}"/>
              </a:ext>
            </a:extLst>
          </p:cNvPr>
          <p:cNvPicPr>
            <a:picLocks noChangeAspect="1"/>
          </p:cNvPicPr>
          <p:nvPr/>
        </p:nvPicPr>
        <p:blipFill>
          <a:blip r:embed="rId2"/>
          <a:stretch>
            <a:fillRect/>
          </a:stretch>
        </p:blipFill>
        <p:spPr>
          <a:xfrm>
            <a:off x="218446" y="963562"/>
            <a:ext cx="7971530" cy="4650658"/>
          </a:xfrm>
          <a:prstGeom prst="rect">
            <a:avLst/>
          </a:prstGeom>
        </p:spPr>
      </p:pic>
    </p:spTree>
    <p:extLst>
      <p:ext uri="{BB962C8B-B14F-4D97-AF65-F5344CB8AC3E}">
        <p14:creationId xmlns:p14="http://schemas.microsoft.com/office/powerpoint/2010/main" val="23296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C834AE1-A7BC-604F-9A6B-BF8BF7CE4F3C}"/>
              </a:ext>
            </a:extLst>
          </p:cNvPr>
          <p:cNvSpPr>
            <a:spLocks noGrp="1"/>
          </p:cNvSpPr>
          <p:nvPr>
            <p:ph sz="quarter" idx="11"/>
          </p:nvPr>
        </p:nvSpPr>
        <p:spPr>
          <a:xfrm>
            <a:off x="8763322" y="135783"/>
            <a:ext cx="3200400" cy="6392836"/>
          </a:xfrm>
        </p:spPr>
        <p:txBody>
          <a:bodyPr>
            <a:normAutofit fontScale="92500" lnSpcReduction="10000"/>
          </a:bodyPr>
          <a:lstStyle/>
          <a:p>
            <a:r>
              <a:rPr lang="en-US" b="1" dirty="0"/>
              <a:t>How do we create the guidance?</a:t>
            </a:r>
            <a:br>
              <a:rPr lang="en-US" b="1" dirty="0"/>
            </a:br>
            <a:br>
              <a:rPr lang="en-US" b="1" dirty="0"/>
            </a:br>
            <a:r>
              <a:rPr lang="en-US" dirty="0"/>
              <a:t>Without guidance written down, we need to take it upon ourselves to study the UI and find where it look and behaves in an unexpected way through an audit. The audit should illustrate those areas of the UI where the look and behavior deviates from what the auditor expected. The auditor may then make recommendations that may resolve this unexpected look or behaviors.</a:t>
            </a:r>
            <a:br>
              <a:rPr lang="en-US" dirty="0"/>
            </a:br>
            <a:br>
              <a:rPr lang="en-US" dirty="0"/>
            </a:br>
            <a:r>
              <a:rPr lang="en-US" dirty="0"/>
              <a:t>These discrepancies need to be put in front of the UX/UI team, who may choose to overrule or endorse any recommendations any auditor may make.</a:t>
            </a:r>
            <a:br>
              <a:rPr lang="en-US" dirty="0"/>
            </a:br>
            <a:br>
              <a:rPr lang="en-US" dirty="0"/>
            </a:br>
            <a:endParaRPr lang="en-US" dirty="0"/>
          </a:p>
        </p:txBody>
      </p:sp>
      <p:pic>
        <p:nvPicPr>
          <p:cNvPr id="3" name="Picture 2">
            <a:extLst>
              <a:ext uri="{FF2B5EF4-FFF2-40B4-BE49-F238E27FC236}">
                <a16:creationId xmlns:a16="http://schemas.microsoft.com/office/drawing/2014/main" id="{AE7240A9-CE1D-1449-A24F-9C68B796EC12}"/>
              </a:ext>
            </a:extLst>
          </p:cNvPr>
          <p:cNvPicPr>
            <a:picLocks noChangeAspect="1"/>
          </p:cNvPicPr>
          <p:nvPr/>
        </p:nvPicPr>
        <p:blipFill>
          <a:blip r:embed="rId2"/>
          <a:stretch>
            <a:fillRect/>
          </a:stretch>
        </p:blipFill>
        <p:spPr>
          <a:xfrm>
            <a:off x="188950" y="135783"/>
            <a:ext cx="8170606" cy="2810688"/>
          </a:xfrm>
          <a:prstGeom prst="rect">
            <a:avLst/>
          </a:prstGeom>
        </p:spPr>
      </p:pic>
      <p:pic>
        <p:nvPicPr>
          <p:cNvPr id="6" name="Picture 5">
            <a:extLst>
              <a:ext uri="{FF2B5EF4-FFF2-40B4-BE49-F238E27FC236}">
                <a16:creationId xmlns:a16="http://schemas.microsoft.com/office/drawing/2014/main" id="{0E9CE235-F52C-9542-BB8A-78AC9ECD39E1}"/>
              </a:ext>
            </a:extLst>
          </p:cNvPr>
          <p:cNvPicPr>
            <a:picLocks noChangeAspect="1"/>
          </p:cNvPicPr>
          <p:nvPr/>
        </p:nvPicPr>
        <p:blipFill>
          <a:blip r:embed="rId3"/>
          <a:stretch>
            <a:fillRect/>
          </a:stretch>
        </p:blipFill>
        <p:spPr>
          <a:xfrm>
            <a:off x="149621" y="3112723"/>
            <a:ext cx="6266640" cy="3295906"/>
          </a:xfrm>
          <a:prstGeom prst="rect">
            <a:avLst/>
          </a:prstGeom>
        </p:spPr>
      </p:pic>
    </p:spTree>
    <p:extLst>
      <p:ext uri="{BB962C8B-B14F-4D97-AF65-F5344CB8AC3E}">
        <p14:creationId xmlns:p14="http://schemas.microsoft.com/office/powerpoint/2010/main" val="815698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C834AE1-A7BC-604F-9A6B-BF8BF7CE4F3C}"/>
              </a:ext>
            </a:extLst>
          </p:cNvPr>
          <p:cNvSpPr>
            <a:spLocks noGrp="1"/>
          </p:cNvSpPr>
          <p:nvPr>
            <p:ph sz="quarter" idx="11"/>
          </p:nvPr>
        </p:nvSpPr>
        <p:spPr>
          <a:xfrm>
            <a:off x="8763322" y="135783"/>
            <a:ext cx="3200400" cy="6392836"/>
          </a:xfrm>
        </p:spPr>
        <p:txBody>
          <a:bodyPr>
            <a:normAutofit fontScale="92500" lnSpcReduction="10000"/>
          </a:bodyPr>
          <a:lstStyle/>
          <a:p>
            <a:r>
              <a:rPr lang="en-US" b="1" dirty="0"/>
              <a:t>How do we create the guidance?</a:t>
            </a:r>
            <a:br>
              <a:rPr lang="en-US" b="1" dirty="0"/>
            </a:br>
            <a:br>
              <a:rPr lang="en-US" b="1" dirty="0"/>
            </a:br>
            <a:r>
              <a:rPr lang="en-US" dirty="0"/>
              <a:t>Once the team endorses a proposed change in the UI, we should capture that team decision and use it to create guidance, starting with simple </a:t>
            </a:r>
            <a:r>
              <a:rPr lang="en-US" b="1" dirty="0"/>
              <a:t>Dos and Don’ts </a:t>
            </a:r>
            <a:r>
              <a:rPr lang="en-US" dirty="0"/>
              <a:t>that can be illustrated easily and expanded on. Deciding on what NOT to do is a good starting point for guidance creation.</a:t>
            </a:r>
            <a:br>
              <a:rPr lang="en-US" dirty="0"/>
            </a:br>
            <a:br>
              <a:rPr lang="en-US" dirty="0"/>
            </a:br>
            <a:r>
              <a:rPr lang="en-US" dirty="0"/>
              <a:t>Many Design Systems use the concept of Dos and Don’ts to establish basic style and behavior guidelines. This not only applies to the look and behavior of individual components, but of entire workflows as well. Material Design does this quite well.</a:t>
            </a:r>
            <a:br>
              <a:rPr lang="en-US" dirty="0"/>
            </a:br>
            <a:br>
              <a:rPr lang="en-US" dirty="0"/>
            </a:br>
            <a:endParaRPr lang="en-US" dirty="0"/>
          </a:p>
        </p:txBody>
      </p:sp>
      <p:pic>
        <p:nvPicPr>
          <p:cNvPr id="10" name="Picture 9">
            <a:extLst>
              <a:ext uri="{FF2B5EF4-FFF2-40B4-BE49-F238E27FC236}">
                <a16:creationId xmlns:a16="http://schemas.microsoft.com/office/drawing/2014/main" id="{6B29FEC2-A1C4-3C44-9EF3-718038E4BD90}"/>
              </a:ext>
            </a:extLst>
          </p:cNvPr>
          <p:cNvPicPr>
            <a:picLocks noChangeAspect="1"/>
          </p:cNvPicPr>
          <p:nvPr/>
        </p:nvPicPr>
        <p:blipFill>
          <a:blip r:embed="rId2"/>
          <a:stretch>
            <a:fillRect/>
          </a:stretch>
        </p:blipFill>
        <p:spPr>
          <a:xfrm>
            <a:off x="62753" y="600635"/>
            <a:ext cx="8320694" cy="5468471"/>
          </a:xfrm>
          <a:prstGeom prst="rect">
            <a:avLst/>
          </a:prstGeom>
        </p:spPr>
      </p:pic>
    </p:spTree>
    <p:extLst>
      <p:ext uri="{BB962C8B-B14F-4D97-AF65-F5344CB8AC3E}">
        <p14:creationId xmlns:p14="http://schemas.microsoft.com/office/powerpoint/2010/main" val="3893722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C834AE1-A7BC-604F-9A6B-BF8BF7CE4F3C}"/>
              </a:ext>
            </a:extLst>
          </p:cNvPr>
          <p:cNvSpPr>
            <a:spLocks noGrp="1"/>
          </p:cNvSpPr>
          <p:nvPr>
            <p:ph sz="quarter" idx="11"/>
          </p:nvPr>
        </p:nvSpPr>
        <p:spPr>
          <a:xfrm>
            <a:off x="8763322" y="135783"/>
            <a:ext cx="3200400" cy="6392836"/>
          </a:xfrm>
        </p:spPr>
        <p:txBody>
          <a:bodyPr>
            <a:normAutofit fontScale="92500" lnSpcReduction="10000"/>
          </a:bodyPr>
          <a:lstStyle/>
          <a:p>
            <a:r>
              <a:rPr lang="en-US" b="1" dirty="0"/>
              <a:t>Where can we put the guidance?</a:t>
            </a:r>
            <a:br>
              <a:rPr lang="en-US" b="1" dirty="0"/>
            </a:br>
            <a:br>
              <a:rPr lang="en-US" b="1" dirty="0"/>
            </a:br>
            <a:r>
              <a:rPr lang="en-US" dirty="0"/>
              <a:t>Right now, the interactive Nucleus Pattern Library is not very conducive to an easy content editing process, as it involves downloading the SWIP-Front End project on GitLab and merging changes in. For now, we should place any and all guidance, produced by a combination of both deliberate research and frequent audits, on Confluence where we can have more accessibility and  flexibility in organizing and editing this content. </a:t>
            </a:r>
            <a:br>
              <a:rPr lang="en-US" dirty="0"/>
            </a:br>
            <a:br>
              <a:rPr lang="en-US" dirty="0"/>
            </a:br>
            <a:r>
              <a:rPr lang="en-US" dirty="0"/>
              <a:t>As an interim measure, we may link the Confluence guidance from the Nucleus Pattern Library.</a:t>
            </a:r>
            <a:br>
              <a:rPr lang="en-US" dirty="0"/>
            </a:br>
            <a:br>
              <a:rPr lang="en-US" dirty="0"/>
            </a:br>
            <a:endParaRPr lang="en-US" dirty="0"/>
          </a:p>
        </p:txBody>
      </p:sp>
      <p:pic>
        <p:nvPicPr>
          <p:cNvPr id="3" name="Picture 2">
            <a:extLst>
              <a:ext uri="{FF2B5EF4-FFF2-40B4-BE49-F238E27FC236}">
                <a16:creationId xmlns:a16="http://schemas.microsoft.com/office/drawing/2014/main" id="{C0482A4F-3FB2-3548-8047-16E5B5C5772E}"/>
              </a:ext>
            </a:extLst>
          </p:cNvPr>
          <p:cNvPicPr>
            <a:picLocks noChangeAspect="1"/>
          </p:cNvPicPr>
          <p:nvPr/>
        </p:nvPicPr>
        <p:blipFill>
          <a:blip r:embed="rId2"/>
          <a:stretch>
            <a:fillRect/>
          </a:stretch>
        </p:blipFill>
        <p:spPr>
          <a:xfrm>
            <a:off x="336433" y="1959982"/>
            <a:ext cx="7662458" cy="3811553"/>
          </a:xfrm>
          <a:prstGeom prst="rect">
            <a:avLst/>
          </a:prstGeom>
        </p:spPr>
      </p:pic>
      <p:pic>
        <p:nvPicPr>
          <p:cNvPr id="5" name="Picture 4">
            <a:extLst>
              <a:ext uri="{FF2B5EF4-FFF2-40B4-BE49-F238E27FC236}">
                <a16:creationId xmlns:a16="http://schemas.microsoft.com/office/drawing/2014/main" id="{C6662D58-8FDF-0A40-8CA9-A2842B3E4BF6}"/>
              </a:ext>
            </a:extLst>
          </p:cNvPr>
          <p:cNvPicPr>
            <a:picLocks noChangeAspect="1"/>
          </p:cNvPicPr>
          <p:nvPr/>
        </p:nvPicPr>
        <p:blipFill>
          <a:blip r:embed="rId3"/>
          <a:stretch>
            <a:fillRect/>
          </a:stretch>
        </p:blipFill>
        <p:spPr>
          <a:xfrm>
            <a:off x="385594" y="506361"/>
            <a:ext cx="7749602" cy="1077984"/>
          </a:xfrm>
          <a:prstGeom prst="rect">
            <a:avLst/>
          </a:prstGeom>
        </p:spPr>
      </p:pic>
      <p:sp>
        <p:nvSpPr>
          <p:cNvPr id="6" name="Down Arrow 5">
            <a:extLst>
              <a:ext uri="{FF2B5EF4-FFF2-40B4-BE49-F238E27FC236}">
                <a16:creationId xmlns:a16="http://schemas.microsoft.com/office/drawing/2014/main" id="{82963221-F287-1D4D-9525-9AC2B9FD44A0}"/>
              </a:ext>
            </a:extLst>
          </p:cNvPr>
          <p:cNvSpPr/>
          <p:nvPr/>
        </p:nvSpPr>
        <p:spPr>
          <a:xfrm>
            <a:off x="5664021" y="1045353"/>
            <a:ext cx="533095" cy="107624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143508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C834AE1-A7BC-604F-9A6B-BF8BF7CE4F3C}"/>
              </a:ext>
            </a:extLst>
          </p:cNvPr>
          <p:cNvSpPr>
            <a:spLocks noGrp="1"/>
          </p:cNvSpPr>
          <p:nvPr>
            <p:ph sz="quarter" idx="11"/>
          </p:nvPr>
        </p:nvSpPr>
        <p:spPr>
          <a:xfrm>
            <a:off x="8763322" y="135783"/>
            <a:ext cx="3200400" cy="6392836"/>
          </a:xfrm>
        </p:spPr>
        <p:txBody>
          <a:bodyPr>
            <a:normAutofit lnSpcReduction="10000"/>
          </a:bodyPr>
          <a:lstStyle/>
          <a:p>
            <a:r>
              <a:rPr lang="en-US" b="1" dirty="0"/>
              <a:t>What else can serve as guidance?</a:t>
            </a:r>
            <a:br>
              <a:rPr lang="en-US" b="1" dirty="0"/>
            </a:br>
            <a:br>
              <a:rPr lang="en-US" b="1" dirty="0"/>
            </a:br>
            <a:r>
              <a:rPr lang="en-US" dirty="0"/>
              <a:t>In addition to the written guidance, you can also find illustrated examples of how the guidance comes together by checking out the Official Polaris UI </a:t>
            </a:r>
            <a:r>
              <a:rPr lang="en-US" dirty="0" err="1"/>
              <a:t>inVision</a:t>
            </a:r>
            <a:r>
              <a:rPr lang="en-US" dirty="0"/>
              <a:t> Project, which is constantly updated as new patterns and components are implemented to support features presented at the end of every sprint. In addition, new pages will be added to dive further into individual page and component states. </a:t>
            </a:r>
            <a:br>
              <a:rPr lang="en-US" dirty="0"/>
            </a:br>
            <a:br>
              <a:rPr lang="en-US" dirty="0"/>
            </a:br>
            <a:r>
              <a:rPr lang="en-US" b="1" dirty="0"/>
              <a:t>The more guidance, the stronger the barn door!</a:t>
            </a:r>
            <a:br>
              <a:rPr lang="en-US" dirty="0"/>
            </a:br>
            <a:br>
              <a:rPr lang="en-US" dirty="0"/>
            </a:br>
            <a:endParaRPr lang="en-US" dirty="0"/>
          </a:p>
        </p:txBody>
      </p:sp>
      <p:pic>
        <p:nvPicPr>
          <p:cNvPr id="4" name="Picture 3">
            <a:extLst>
              <a:ext uri="{FF2B5EF4-FFF2-40B4-BE49-F238E27FC236}">
                <a16:creationId xmlns:a16="http://schemas.microsoft.com/office/drawing/2014/main" id="{93420EFB-B37B-AF43-B3DD-21C7176B480C}"/>
              </a:ext>
            </a:extLst>
          </p:cNvPr>
          <p:cNvPicPr>
            <a:picLocks noChangeAspect="1"/>
          </p:cNvPicPr>
          <p:nvPr/>
        </p:nvPicPr>
        <p:blipFill>
          <a:blip r:embed="rId2"/>
          <a:stretch>
            <a:fillRect/>
          </a:stretch>
        </p:blipFill>
        <p:spPr>
          <a:xfrm>
            <a:off x="366149" y="860612"/>
            <a:ext cx="7765497" cy="4751294"/>
          </a:xfrm>
          <a:prstGeom prst="rect">
            <a:avLst/>
          </a:prstGeom>
        </p:spPr>
      </p:pic>
    </p:spTree>
    <p:extLst>
      <p:ext uri="{BB962C8B-B14F-4D97-AF65-F5344CB8AC3E}">
        <p14:creationId xmlns:p14="http://schemas.microsoft.com/office/powerpoint/2010/main" val="347915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C834AE1-A7BC-604F-9A6B-BF8BF7CE4F3C}"/>
              </a:ext>
            </a:extLst>
          </p:cNvPr>
          <p:cNvSpPr>
            <a:spLocks noGrp="1"/>
          </p:cNvSpPr>
          <p:nvPr>
            <p:ph sz="quarter" idx="11"/>
          </p:nvPr>
        </p:nvSpPr>
        <p:spPr>
          <a:xfrm>
            <a:off x="8763322" y="135782"/>
            <a:ext cx="3200400" cy="6524993"/>
          </a:xfrm>
        </p:spPr>
        <p:txBody>
          <a:bodyPr>
            <a:normAutofit fontScale="92500" lnSpcReduction="20000"/>
          </a:bodyPr>
          <a:lstStyle/>
          <a:p>
            <a:r>
              <a:rPr lang="en-US" b="1" dirty="0"/>
              <a:t>Catching the horse</a:t>
            </a:r>
            <a:br>
              <a:rPr lang="en-US" b="1" dirty="0"/>
            </a:br>
            <a:br>
              <a:rPr lang="en-US" b="1" dirty="0"/>
            </a:br>
            <a:r>
              <a:rPr lang="en-US" dirty="0"/>
              <a:t>Another result of frequent audits will be taking team-approved recommendations and not only translating them to guidance, but also creating remedial tickets in JIRA under the </a:t>
            </a:r>
            <a:r>
              <a:rPr lang="en-US" b="1" dirty="0"/>
              <a:t>‘Address Design System Pattern Gaps In Polaris Web Application’ </a:t>
            </a:r>
            <a:r>
              <a:rPr lang="en-US" dirty="0"/>
              <a:t>epic to allow the UIE team to address these issues, many of which are ‘easy wins’ (low effort/high impact) that can be prioritized accordingly.</a:t>
            </a:r>
            <a:br>
              <a:rPr lang="en-US" dirty="0"/>
            </a:br>
            <a:br>
              <a:rPr lang="en-US" dirty="0"/>
            </a:br>
            <a:r>
              <a:rPr lang="en-US" dirty="0"/>
              <a:t>As we develop stronger guidance, we should end up creating such tickets at a much slower rate, allowing UIE more time to concentrate on features and UI maintenance and less time duplicating work on restructuring pages and components. </a:t>
            </a:r>
            <a:br>
              <a:rPr lang="en-US" dirty="0"/>
            </a:br>
            <a:br>
              <a:rPr lang="en-US" dirty="0"/>
            </a:br>
            <a:r>
              <a:rPr lang="en-US" b="1" dirty="0"/>
              <a:t>Design based on strong guidance makes less work for developers!</a:t>
            </a:r>
            <a:endParaRPr lang="en-US" dirty="0"/>
          </a:p>
        </p:txBody>
      </p:sp>
      <p:pic>
        <p:nvPicPr>
          <p:cNvPr id="3" name="Picture 2">
            <a:extLst>
              <a:ext uri="{FF2B5EF4-FFF2-40B4-BE49-F238E27FC236}">
                <a16:creationId xmlns:a16="http://schemas.microsoft.com/office/drawing/2014/main" id="{BC1F8B1B-C026-C540-81A2-0E339DD5D5A1}"/>
              </a:ext>
            </a:extLst>
          </p:cNvPr>
          <p:cNvPicPr>
            <a:picLocks noChangeAspect="1"/>
          </p:cNvPicPr>
          <p:nvPr/>
        </p:nvPicPr>
        <p:blipFill>
          <a:blip r:embed="rId2"/>
          <a:stretch>
            <a:fillRect/>
          </a:stretch>
        </p:blipFill>
        <p:spPr>
          <a:xfrm>
            <a:off x="1416583" y="207471"/>
            <a:ext cx="5647605" cy="6225706"/>
          </a:xfrm>
          <a:prstGeom prst="rect">
            <a:avLst/>
          </a:prstGeom>
        </p:spPr>
      </p:pic>
    </p:spTree>
    <p:extLst>
      <p:ext uri="{BB962C8B-B14F-4D97-AF65-F5344CB8AC3E}">
        <p14:creationId xmlns:p14="http://schemas.microsoft.com/office/powerpoint/2010/main" val="34017638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YNOPSYS:STMTNUMBER" val="4"/>
</p:tagLst>
</file>

<file path=ppt/tags/tag10.xml><?xml version="1.0" encoding="utf-8"?>
<p:tagLst xmlns:a="http://schemas.openxmlformats.org/drawingml/2006/main" xmlns:r="http://schemas.openxmlformats.org/officeDocument/2006/relationships" xmlns:p="http://schemas.openxmlformats.org/presentationml/2006/main">
  <p:tag name="SYNOPSYS-SHAPE" val="Y"/>
</p:tagLst>
</file>

<file path=ppt/tags/tag11.xml><?xml version="1.0" encoding="utf-8"?>
<p:tagLst xmlns:a="http://schemas.openxmlformats.org/drawingml/2006/main" xmlns:r="http://schemas.openxmlformats.org/officeDocument/2006/relationships" xmlns:p="http://schemas.openxmlformats.org/presentationml/2006/main">
  <p:tag name="SYNOPSYS-SHAPE" val="Y"/>
</p:tagLst>
</file>

<file path=ppt/tags/tag12.xml><?xml version="1.0" encoding="utf-8"?>
<p:tagLst xmlns:a="http://schemas.openxmlformats.org/drawingml/2006/main" xmlns:r="http://schemas.openxmlformats.org/officeDocument/2006/relationships" xmlns:p="http://schemas.openxmlformats.org/presentationml/2006/main">
  <p:tag name="SYNOPSYS-SHAPE" val="Y"/>
</p:tagLst>
</file>

<file path=ppt/tags/tag13.xml><?xml version="1.0" encoding="utf-8"?>
<p:tagLst xmlns:a="http://schemas.openxmlformats.org/drawingml/2006/main" xmlns:r="http://schemas.openxmlformats.org/officeDocument/2006/relationships" xmlns:p="http://schemas.openxmlformats.org/presentationml/2006/main">
  <p:tag name="SYNOPSYS-SHAPE" val="Y"/>
</p:tagLst>
</file>

<file path=ppt/tags/tag14.xml><?xml version="1.0" encoding="utf-8"?>
<p:tagLst xmlns:a="http://schemas.openxmlformats.org/drawingml/2006/main" xmlns:r="http://schemas.openxmlformats.org/officeDocument/2006/relationships" xmlns:p="http://schemas.openxmlformats.org/presentationml/2006/main">
  <p:tag name="SYNOPSYS-SHAPE" val="Y"/>
</p:tagLst>
</file>

<file path=ppt/tags/tag15.xml><?xml version="1.0" encoding="utf-8"?>
<p:tagLst xmlns:a="http://schemas.openxmlformats.org/drawingml/2006/main" xmlns:r="http://schemas.openxmlformats.org/officeDocument/2006/relationships" xmlns:p="http://schemas.openxmlformats.org/presentationml/2006/main">
  <p:tag name="SYNOPSYS-SHAPE" val="Y"/>
</p:tagLst>
</file>

<file path=ppt/tags/tag16.xml><?xml version="1.0" encoding="utf-8"?>
<p:tagLst xmlns:a="http://schemas.openxmlformats.org/drawingml/2006/main" xmlns:r="http://schemas.openxmlformats.org/officeDocument/2006/relationships" xmlns:p="http://schemas.openxmlformats.org/presentationml/2006/main">
  <p:tag name="SYNOPSYS-SHAPE" val="Y"/>
</p:tagLst>
</file>

<file path=ppt/tags/tag17.xml><?xml version="1.0" encoding="utf-8"?>
<p:tagLst xmlns:a="http://schemas.openxmlformats.org/drawingml/2006/main" xmlns:r="http://schemas.openxmlformats.org/officeDocument/2006/relationships" xmlns:p="http://schemas.openxmlformats.org/presentationml/2006/main">
  <p:tag name="SYNOPSYS-SHAPE" val="Y"/>
</p:tagLst>
</file>

<file path=ppt/tags/tag18.xml><?xml version="1.0" encoding="utf-8"?>
<p:tagLst xmlns:a="http://schemas.openxmlformats.org/drawingml/2006/main" xmlns:r="http://schemas.openxmlformats.org/officeDocument/2006/relationships" xmlns:p="http://schemas.openxmlformats.org/presentationml/2006/main">
  <p:tag name="SYNOPSYS-SHAPE" val="Y"/>
</p:tagLst>
</file>

<file path=ppt/tags/tag19.xml><?xml version="1.0" encoding="utf-8"?>
<p:tagLst xmlns:a="http://schemas.openxmlformats.org/drawingml/2006/main" xmlns:r="http://schemas.openxmlformats.org/officeDocument/2006/relationships" xmlns:p="http://schemas.openxmlformats.org/presentationml/2006/main">
  <p:tag name="SYNOPSYS-SHAPE" val="Y"/>
</p:tagLst>
</file>

<file path=ppt/tags/tag2.xml><?xml version="1.0" encoding="utf-8"?>
<p:tagLst xmlns:a="http://schemas.openxmlformats.org/drawingml/2006/main" xmlns:r="http://schemas.openxmlformats.org/officeDocument/2006/relationships" xmlns:p="http://schemas.openxmlformats.org/presentationml/2006/main">
  <p:tag name="SYNOPSYS-SHAPE" val="Y"/>
</p:tagLst>
</file>

<file path=ppt/tags/tag20.xml><?xml version="1.0" encoding="utf-8"?>
<p:tagLst xmlns:a="http://schemas.openxmlformats.org/drawingml/2006/main" xmlns:r="http://schemas.openxmlformats.org/officeDocument/2006/relationships" xmlns:p="http://schemas.openxmlformats.org/presentationml/2006/main">
  <p:tag name="SYNOPSYS-SHAPE" val="Y"/>
</p:tagLst>
</file>

<file path=ppt/tags/tag21.xml><?xml version="1.0" encoding="utf-8"?>
<p:tagLst xmlns:a="http://schemas.openxmlformats.org/drawingml/2006/main" xmlns:r="http://schemas.openxmlformats.org/officeDocument/2006/relationships" xmlns:p="http://schemas.openxmlformats.org/presentationml/2006/main">
  <p:tag name="SYNOPSYS-SHAPE" val="Y"/>
</p:tagLst>
</file>

<file path=ppt/tags/tag22.xml><?xml version="1.0" encoding="utf-8"?>
<p:tagLst xmlns:a="http://schemas.openxmlformats.org/drawingml/2006/main" xmlns:r="http://schemas.openxmlformats.org/officeDocument/2006/relationships" xmlns:p="http://schemas.openxmlformats.org/presentationml/2006/main">
  <p:tag name="SYNOPSYS-SHAPE" val="Y"/>
</p:tagLst>
</file>

<file path=ppt/tags/tag23.xml><?xml version="1.0" encoding="utf-8"?>
<p:tagLst xmlns:a="http://schemas.openxmlformats.org/drawingml/2006/main" xmlns:r="http://schemas.openxmlformats.org/officeDocument/2006/relationships" xmlns:p="http://schemas.openxmlformats.org/presentationml/2006/main">
  <p:tag name="SYNOPSYS-SHAPE" val="Y"/>
</p:tagLst>
</file>

<file path=ppt/tags/tag24.xml><?xml version="1.0" encoding="utf-8"?>
<p:tagLst xmlns:a="http://schemas.openxmlformats.org/drawingml/2006/main" xmlns:r="http://schemas.openxmlformats.org/officeDocument/2006/relationships" xmlns:p="http://schemas.openxmlformats.org/presentationml/2006/main">
  <p:tag name="SYNOPSYS-SHAPE" val="Y"/>
</p:tagLst>
</file>

<file path=ppt/tags/tag25.xml><?xml version="1.0" encoding="utf-8"?>
<p:tagLst xmlns:a="http://schemas.openxmlformats.org/drawingml/2006/main" xmlns:r="http://schemas.openxmlformats.org/officeDocument/2006/relationships" xmlns:p="http://schemas.openxmlformats.org/presentationml/2006/main">
  <p:tag name="SYNOPSYS-SHAPE" val="Y"/>
</p:tagLst>
</file>

<file path=ppt/tags/tag26.xml><?xml version="1.0" encoding="utf-8"?>
<p:tagLst xmlns:a="http://schemas.openxmlformats.org/drawingml/2006/main" xmlns:r="http://schemas.openxmlformats.org/officeDocument/2006/relationships" xmlns:p="http://schemas.openxmlformats.org/presentationml/2006/main">
  <p:tag name="SYNOPSYS-SHAPE" val="Y"/>
</p:tagLst>
</file>

<file path=ppt/tags/tag27.xml><?xml version="1.0" encoding="utf-8"?>
<p:tagLst xmlns:a="http://schemas.openxmlformats.org/drawingml/2006/main" xmlns:r="http://schemas.openxmlformats.org/officeDocument/2006/relationships" xmlns:p="http://schemas.openxmlformats.org/presentationml/2006/main">
  <p:tag name="SYNOPSYS-SHAPE" val="Y"/>
</p:tagLst>
</file>

<file path=ppt/tags/tag28.xml><?xml version="1.0" encoding="utf-8"?>
<p:tagLst xmlns:a="http://schemas.openxmlformats.org/drawingml/2006/main" xmlns:r="http://schemas.openxmlformats.org/officeDocument/2006/relationships" xmlns:p="http://schemas.openxmlformats.org/presentationml/2006/main">
  <p:tag name="SYNOPSYS-SHAPE" val="Y"/>
</p:tagLst>
</file>

<file path=ppt/tags/tag29.xml><?xml version="1.0" encoding="utf-8"?>
<p:tagLst xmlns:a="http://schemas.openxmlformats.org/drawingml/2006/main" xmlns:r="http://schemas.openxmlformats.org/officeDocument/2006/relationships" xmlns:p="http://schemas.openxmlformats.org/presentationml/2006/main">
  <p:tag name="SYNOPSYS-SHAPE" val="Y"/>
</p:tagLst>
</file>

<file path=ppt/tags/tag3.xml><?xml version="1.0" encoding="utf-8"?>
<p:tagLst xmlns:a="http://schemas.openxmlformats.org/drawingml/2006/main" xmlns:r="http://schemas.openxmlformats.org/officeDocument/2006/relationships" xmlns:p="http://schemas.openxmlformats.org/presentationml/2006/main">
  <p:tag name="SYNOPSYS-SHAPE" val="Y"/>
</p:tagLst>
</file>

<file path=ppt/tags/tag30.xml><?xml version="1.0" encoding="utf-8"?>
<p:tagLst xmlns:a="http://schemas.openxmlformats.org/drawingml/2006/main" xmlns:r="http://schemas.openxmlformats.org/officeDocument/2006/relationships" xmlns:p="http://schemas.openxmlformats.org/presentationml/2006/main">
  <p:tag name="SYNOPSYS-SHAPE" val="Y"/>
</p:tagLst>
</file>

<file path=ppt/tags/tag31.xml><?xml version="1.0" encoding="utf-8"?>
<p:tagLst xmlns:a="http://schemas.openxmlformats.org/drawingml/2006/main" xmlns:r="http://schemas.openxmlformats.org/officeDocument/2006/relationships" xmlns:p="http://schemas.openxmlformats.org/presentationml/2006/main">
  <p:tag name="SYNOPSYS-SHAPE" val="Y"/>
</p:tagLst>
</file>

<file path=ppt/tags/tag32.xml><?xml version="1.0" encoding="utf-8"?>
<p:tagLst xmlns:a="http://schemas.openxmlformats.org/drawingml/2006/main" xmlns:r="http://schemas.openxmlformats.org/officeDocument/2006/relationships" xmlns:p="http://schemas.openxmlformats.org/presentationml/2006/main">
  <p:tag name="SYNOPSYS-SHAPE" val="Y"/>
</p:tagLst>
</file>

<file path=ppt/tags/tag33.xml><?xml version="1.0" encoding="utf-8"?>
<p:tagLst xmlns:a="http://schemas.openxmlformats.org/drawingml/2006/main" xmlns:r="http://schemas.openxmlformats.org/officeDocument/2006/relationships" xmlns:p="http://schemas.openxmlformats.org/presentationml/2006/main">
  <p:tag name="SYNOPSYS-SHAPE" val="Y"/>
</p:tagLst>
</file>

<file path=ppt/tags/tag34.xml><?xml version="1.0" encoding="utf-8"?>
<p:tagLst xmlns:a="http://schemas.openxmlformats.org/drawingml/2006/main" xmlns:r="http://schemas.openxmlformats.org/officeDocument/2006/relationships" xmlns:p="http://schemas.openxmlformats.org/presentationml/2006/main">
  <p:tag name="SYNOPSYS-SHAPE" val="Y"/>
</p:tagLst>
</file>

<file path=ppt/tags/tag35.xml><?xml version="1.0" encoding="utf-8"?>
<p:tagLst xmlns:a="http://schemas.openxmlformats.org/drawingml/2006/main" xmlns:r="http://schemas.openxmlformats.org/officeDocument/2006/relationships" xmlns:p="http://schemas.openxmlformats.org/presentationml/2006/main">
  <p:tag name="SYNOPSYS-SHAPE" val="Y"/>
</p:tagLst>
</file>

<file path=ppt/tags/tag36.xml><?xml version="1.0" encoding="utf-8"?>
<p:tagLst xmlns:a="http://schemas.openxmlformats.org/drawingml/2006/main" xmlns:r="http://schemas.openxmlformats.org/officeDocument/2006/relationships" xmlns:p="http://schemas.openxmlformats.org/presentationml/2006/main">
  <p:tag name="SYNOPSYS-SHAPE" val="Y"/>
</p:tagLst>
</file>

<file path=ppt/tags/tag37.xml><?xml version="1.0" encoding="utf-8"?>
<p:tagLst xmlns:a="http://schemas.openxmlformats.org/drawingml/2006/main" xmlns:r="http://schemas.openxmlformats.org/officeDocument/2006/relationships" xmlns:p="http://schemas.openxmlformats.org/presentationml/2006/main">
  <p:tag name="SYNOPSYS-SHAPE" val="Y"/>
</p:tagLst>
</file>

<file path=ppt/tags/tag38.xml><?xml version="1.0" encoding="utf-8"?>
<p:tagLst xmlns:a="http://schemas.openxmlformats.org/drawingml/2006/main" xmlns:r="http://schemas.openxmlformats.org/officeDocument/2006/relationships" xmlns:p="http://schemas.openxmlformats.org/presentationml/2006/main">
  <p:tag name="SYNOPSYS-SHAPE" val="Y"/>
</p:tagLst>
</file>

<file path=ppt/tags/tag39.xml><?xml version="1.0" encoding="utf-8"?>
<p:tagLst xmlns:a="http://schemas.openxmlformats.org/drawingml/2006/main" xmlns:r="http://schemas.openxmlformats.org/officeDocument/2006/relationships" xmlns:p="http://schemas.openxmlformats.org/presentationml/2006/main">
  <p:tag name="SYNOPSYS-SHAPE" val="Y"/>
</p:tagLst>
</file>

<file path=ppt/tags/tag4.xml><?xml version="1.0" encoding="utf-8"?>
<p:tagLst xmlns:a="http://schemas.openxmlformats.org/drawingml/2006/main" xmlns:r="http://schemas.openxmlformats.org/officeDocument/2006/relationships" xmlns:p="http://schemas.openxmlformats.org/presentationml/2006/main">
  <p:tag name="SYNOPSYS-SHAPE" val="Y"/>
</p:tagLst>
</file>

<file path=ppt/tags/tag40.xml><?xml version="1.0" encoding="utf-8"?>
<p:tagLst xmlns:a="http://schemas.openxmlformats.org/drawingml/2006/main" xmlns:r="http://schemas.openxmlformats.org/officeDocument/2006/relationships" xmlns:p="http://schemas.openxmlformats.org/presentationml/2006/main">
  <p:tag name="SYNOPSYS-SHAPE" val="Y"/>
</p:tagLst>
</file>

<file path=ppt/tags/tag41.xml><?xml version="1.0" encoding="utf-8"?>
<p:tagLst xmlns:a="http://schemas.openxmlformats.org/drawingml/2006/main" xmlns:r="http://schemas.openxmlformats.org/officeDocument/2006/relationships" xmlns:p="http://schemas.openxmlformats.org/presentationml/2006/main">
  <p:tag name="SYNOPSYS-SHAPE" val="Y"/>
</p:tagLst>
</file>

<file path=ppt/tags/tag42.xml><?xml version="1.0" encoding="utf-8"?>
<p:tagLst xmlns:a="http://schemas.openxmlformats.org/drawingml/2006/main" xmlns:r="http://schemas.openxmlformats.org/officeDocument/2006/relationships" xmlns:p="http://schemas.openxmlformats.org/presentationml/2006/main">
  <p:tag name="SYNOPSYS-SHAPE" val="Y"/>
</p:tagLst>
</file>

<file path=ppt/tags/tag43.xml><?xml version="1.0" encoding="utf-8"?>
<p:tagLst xmlns:a="http://schemas.openxmlformats.org/drawingml/2006/main" xmlns:r="http://schemas.openxmlformats.org/officeDocument/2006/relationships" xmlns:p="http://schemas.openxmlformats.org/presentationml/2006/main">
  <p:tag name="SYNOPSYS-SHAPE" val="Y"/>
</p:tagLst>
</file>

<file path=ppt/tags/tag44.xml><?xml version="1.0" encoding="utf-8"?>
<p:tagLst xmlns:a="http://schemas.openxmlformats.org/drawingml/2006/main" xmlns:r="http://schemas.openxmlformats.org/officeDocument/2006/relationships" xmlns:p="http://schemas.openxmlformats.org/presentationml/2006/main">
  <p:tag name="SYNOPSYS-SHAPE" val="Y"/>
</p:tagLst>
</file>

<file path=ppt/tags/tag45.xml><?xml version="1.0" encoding="utf-8"?>
<p:tagLst xmlns:a="http://schemas.openxmlformats.org/drawingml/2006/main" xmlns:r="http://schemas.openxmlformats.org/officeDocument/2006/relationships" xmlns:p="http://schemas.openxmlformats.org/presentationml/2006/main">
  <p:tag name="SYNOPSYS-SHAPE" val="Y"/>
</p:tagLst>
</file>

<file path=ppt/tags/tag5.xml><?xml version="1.0" encoding="utf-8"?>
<p:tagLst xmlns:a="http://schemas.openxmlformats.org/drawingml/2006/main" xmlns:r="http://schemas.openxmlformats.org/officeDocument/2006/relationships" xmlns:p="http://schemas.openxmlformats.org/presentationml/2006/main">
  <p:tag name="SYNOPSYS-SHAPE" val="Y"/>
</p:tagLst>
</file>

<file path=ppt/tags/tag6.xml><?xml version="1.0" encoding="utf-8"?>
<p:tagLst xmlns:a="http://schemas.openxmlformats.org/drawingml/2006/main" xmlns:r="http://schemas.openxmlformats.org/officeDocument/2006/relationships" xmlns:p="http://schemas.openxmlformats.org/presentationml/2006/main">
  <p:tag name="SYNOPSYS-TEMPLATE-001" val="9/10/2018 5:47:52 PM"/>
</p:tagLst>
</file>

<file path=ppt/tags/tag7.xml><?xml version="1.0" encoding="utf-8"?>
<p:tagLst xmlns:a="http://schemas.openxmlformats.org/drawingml/2006/main" xmlns:r="http://schemas.openxmlformats.org/officeDocument/2006/relationships" xmlns:p="http://schemas.openxmlformats.org/presentationml/2006/main">
  <p:tag name="SYNOPSYS-SHAPE" val="Y"/>
</p:tagLst>
</file>

<file path=ppt/tags/tag8.xml><?xml version="1.0" encoding="utf-8"?>
<p:tagLst xmlns:a="http://schemas.openxmlformats.org/drawingml/2006/main" xmlns:r="http://schemas.openxmlformats.org/officeDocument/2006/relationships" xmlns:p="http://schemas.openxmlformats.org/presentationml/2006/main">
  <p:tag name="SYNOPSYS-SHAPE" val="Y"/>
</p:tagLst>
</file>

<file path=ppt/tags/tag9.xml><?xml version="1.0" encoding="utf-8"?>
<p:tagLst xmlns:a="http://schemas.openxmlformats.org/drawingml/2006/main" xmlns:r="http://schemas.openxmlformats.org/officeDocument/2006/relationships" xmlns:p="http://schemas.openxmlformats.org/presentationml/2006/main">
  <p:tag name="SYNOPSYS-SHAPE" val="Y"/>
</p:tagLst>
</file>

<file path=ppt/theme/theme1.xml><?xml version="1.0" encoding="utf-8"?>
<a:theme xmlns:a="http://schemas.openxmlformats.org/drawingml/2006/main" name="Synopsys_2018">
  <a:themeElements>
    <a:clrScheme name="Synopsys">
      <a:dk1>
        <a:sysClr val="windowText" lastClr="000000"/>
      </a:dk1>
      <a:lt1>
        <a:sysClr val="window" lastClr="FFFFFF"/>
      </a:lt1>
      <a:dk2>
        <a:srgbClr val="000000"/>
      </a:dk2>
      <a:lt2>
        <a:srgbClr val="FFFFFF"/>
      </a:lt2>
      <a:accent1>
        <a:srgbClr val="4F2683"/>
      </a:accent1>
      <a:accent2>
        <a:srgbClr val="F69008"/>
      </a:accent2>
      <a:accent3>
        <a:srgbClr val="8AC43C"/>
      </a:accent3>
      <a:accent4>
        <a:srgbClr val="D92B21"/>
      </a:accent4>
      <a:accent5>
        <a:srgbClr val="B4B2B0"/>
      </a:accent5>
      <a:accent6>
        <a:srgbClr val="00638A"/>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800" dirty="0"/>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800" dirty="0"/>
        </a:defPPr>
      </a:lstStyle>
    </a:txDef>
  </a:objectDefaults>
  <a:extraClrSchemeLst/>
  <a:custClrLst>
    <a:custClr name="Light Purple">
      <a:srgbClr val="8446AD"/>
    </a:custClr>
    <a:custClr name="Midnight Blue">
      <a:srgbClr val="244289"/>
    </a:custClr>
    <a:custClr name="Teal">
      <a:srgbClr val="00AAB8"/>
    </a:custClr>
    <a:custClr name="Blue">
      <a:srgbClr val="469ECB"/>
    </a:custClr>
    <a:custClr name="Yellow">
      <a:srgbClr val="FFB718"/>
    </a:custClr>
    <a:custClr name="Aquamarine">
      <a:srgbClr val="00E6BA"/>
    </a:custClr>
  </a:custClrLst>
  <a:extLst>
    <a:ext uri="{05A4C25C-085E-4340-85A3-A5531E510DB2}">
      <thm15:themeFamily xmlns:thm15="http://schemas.microsoft.com/office/thememl/2012/main" name="Presentation2" id="{64FE2A16-E784-D74E-8517-3D54F2E0F8A0}" vid="{DA476B20-227F-4F4D-A054-DC73D9392446}"/>
    </a:ext>
  </a:extLst>
</a:theme>
</file>

<file path=ppt/theme/theme2.xml><?xml version="1.0" encoding="utf-8"?>
<a:theme xmlns:a="http://schemas.openxmlformats.org/drawingml/2006/main" name="Office Theme">
  <a:themeElements>
    <a:clrScheme name="Synopsys">
      <a:dk1>
        <a:sysClr val="windowText" lastClr="000000"/>
      </a:dk1>
      <a:lt1>
        <a:sysClr val="window" lastClr="FFFFFF"/>
      </a:lt1>
      <a:dk2>
        <a:srgbClr val="000000"/>
      </a:dk2>
      <a:lt2>
        <a:srgbClr val="FFFFFF"/>
      </a:lt2>
      <a:accent1>
        <a:srgbClr val="4F2683"/>
      </a:accent1>
      <a:accent2>
        <a:srgbClr val="F69008"/>
      </a:accent2>
      <a:accent3>
        <a:srgbClr val="8AC43C"/>
      </a:accent3>
      <a:accent4>
        <a:srgbClr val="D92B21"/>
      </a:accent4>
      <a:accent5>
        <a:srgbClr val="B4B2B0"/>
      </a:accent5>
      <a:accent6>
        <a:srgbClr val="00638A"/>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800" dirty="0"/>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800" dirty="0"/>
        </a:defPPr>
      </a:lstStyle>
    </a:txDef>
  </a:objectDefaults>
  <a:extraClrSchemeLst/>
  <a:custClrLst>
    <a:custClr name="Light Purple">
      <a:srgbClr val="8446AD"/>
    </a:custClr>
    <a:custClr name="Midnight Blue">
      <a:srgbClr val="244289"/>
    </a:custClr>
    <a:custClr name="Teal">
      <a:srgbClr val="00AAB8"/>
    </a:custClr>
    <a:custClr name="Blue">
      <a:srgbClr val="469ECB"/>
    </a:custClr>
    <a:custClr name="Yellow">
      <a:srgbClr val="FFB718"/>
    </a:custClr>
    <a:custClr name="Aquamarine">
      <a:srgbClr val="00E6BA"/>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ynopsys">
      <a:dk1>
        <a:sysClr val="windowText" lastClr="000000"/>
      </a:dk1>
      <a:lt1>
        <a:sysClr val="window" lastClr="FFFFFF"/>
      </a:lt1>
      <a:dk2>
        <a:srgbClr val="000000"/>
      </a:dk2>
      <a:lt2>
        <a:srgbClr val="FFFFFF"/>
      </a:lt2>
      <a:accent1>
        <a:srgbClr val="4F2683"/>
      </a:accent1>
      <a:accent2>
        <a:srgbClr val="F69008"/>
      </a:accent2>
      <a:accent3>
        <a:srgbClr val="8AC43C"/>
      </a:accent3>
      <a:accent4>
        <a:srgbClr val="D92B21"/>
      </a:accent4>
      <a:accent5>
        <a:srgbClr val="B4B2B0"/>
      </a:accent5>
      <a:accent6>
        <a:srgbClr val="00638A"/>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800" dirty="0"/>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800" dirty="0"/>
        </a:defPPr>
      </a:lstStyle>
    </a:txDef>
  </a:objectDefaults>
  <a:extraClrSchemeLst/>
  <a:custClrLst>
    <a:custClr name="Light Purple">
      <a:srgbClr val="8446AD"/>
    </a:custClr>
    <a:custClr name="Midnight Blue">
      <a:srgbClr val="244289"/>
    </a:custClr>
    <a:custClr name="Teal">
      <a:srgbClr val="00AAB8"/>
    </a:custClr>
    <a:custClr name="Blue">
      <a:srgbClr val="469ECB"/>
    </a:custClr>
    <a:custClr name="Yellow">
      <a:srgbClr val="FFB718"/>
    </a:custClr>
    <a:custClr name="Aquamarine">
      <a:srgbClr val="00E6BA"/>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43685</TotalTime>
  <Words>843</Words>
  <Application>Microsoft Macintosh PowerPoint</Application>
  <PresentationFormat>Widescreen</PresentationFormat>
  <Paragraphs>12</Paragraphs>
  <Slides>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Arial</vt:lpstr>
      <vt:lpstr>Synopsys_2018</vt:lpstr>
      <vt:lpstr>Creating Guidance from UI Audits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Baking UX into Architectural Design and Polaris</dc:title>
  <dc:creator>Sophia Goreczky</dc:creator>
  <cp:lastModifiedBy>David Finnerty</cp:lastModifiedBy>
  <cp:revision>77</cp:revision>
  <cp:lastPrinted>2020-11-30T18:31:44Z</cp:lastPrinted>
  <dcterms:created xsi:type="dcterms:W3CDTF">2020-02-12T05:44:08Z</dcterms:created>
  <dcterms:modified xsi:type="dcterms:W3CDTF">2021-03-30T15:46:54Z</dcterms:modified>
</cp:coreProperties>
</file>